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7" r:id="rId2"/>
  </p:sldIdLst>
  <p:sldSz cx="40233600" cy="38404800"/>
  <p:notesSz cx="7010400" cy="9296400"/>
  <p:defaultTextStyle>
    <a:defPPr>
      <a:defRPr lang="en-US"/>
    </a:defPPr>
    <a:lvl1pPr algn="l" rtl="0" eaLnBrk="0" fontAlgn="base" hangingPunct="0">
      <a:spcBef>
        <a:spcPct val="0"/>
      </a:spcBef>
      <a:spcAft>
        <a:spcPct val="0"/>
      </a:spcAft>
      <a:defRPr sz="5900" kern="1200">
        <a:solidFill>
          <a:schemeClr val="tx1"/>
        </a:solidFill>
        <a:latin typeface="Times" charset="0"/>
        <a:ea typeface="ＭＳ Ｐゴシック" charset="-128"/>
        <a:cs typeface="+mn-cs"/>
      </a:defRPr>
    </a:lvl1pPr>
    <a:lvl2pPr marL="1117580" algn="l" rtl="0" eaLnBrk="0" fontAlgn="base" hangingPunct="0">
      <a:spcBef>
        <a:spcPct val="0"/>
      </a:spcBef>
      <a:spcAft>
        <a:spcPct val="0"/>
      </a:spcAft>
      <a:defRPr sz="5900" kern="1200">
        <a:solidFill>
          <a:schemeClr val="tx1"/>
        </a:solidFill>
        <a:latin typeface="Times" charset="0"/>
        <a:ea typeface="ＭＳ Ｐゴシック" charset="-128"/>
        <a:cs typeface="+mn-cs"/>
      </a:defRPr>
    </a:lvl2pPr>
    <a:lvl3pPr marL="2235159" algn="l" rtl="0" eaLnBrk="0" fontAlgn="base" hangingPunct="0">
      <a:spcBef>
        <a:spcPct val="0"/>
      </a:spcBef>
      <a:spcAft>
        <a:spcPct val="0"/>
      </a:spcAft>
      <a:defRPr sz="5900" kern="1200">
        <a:solidFill>
          <a:schemeClr val="tx1"/>
        </a:solidFill>
        <a:latin typeface="Times" charset="0"/>
        <a:ea typeface="ＭＳ Ｐゴシック" charset="-128"/>
        <a:cs typeface="+mn-cs"/>
      </a:defRPr>
    </a:lvl3pPr>
    <a:lvl4pPr marL="3352739" algn="l" rtl="0" eaLnBrk="0" fontAlgn="base" hangingPunct="0">
      <a:spcBef>
        <a:spcPct val="0"/>
      </a:spcBef>
      <a:spcAft>
        <a:spcPct val="0"/>
      </a:spcAft>
      <a:defRPr sz="5900" kern="1200">
        <a:solidFill>
          <a:schemeClr val="tx1"/>
        </a:solidFill>
        <a:latin typeface="Times" charset="0"/>
        <a:ea typeface="ＭＳ Ｐゴシック" charset="-128"/>
        <a:cs typeface="+mn-cs"/>
      </a:defRPr>
    </a:lvl4pPr>
    <a:lvl5pPr marL="4470319" algn="l" rtl="0" eaLnBrk="0" fontAlgn="base" hangingPunct="0">
      <a:spcBef>
        <a:spcPct val="0"/>
      </a:spcBef>
      <a:spcAft>
        <a:spcPct val="0"/>
      </a:spcAft>
      <a:defRPr sz="5900" kern="1200">
        <a:solidFill>
          <a:schemeClr val="tx1"/>
        </a:solidFill>
        <a:latin typeface="Times" charset="0"/>
        <a:ea typeface="ＭＳ Ｐゴシック" charset="-128"/>
        <a:cs typeface="+mn-cs"/>
      </a:defRPr>
    </a:lvl5pPr>
    <a:lvl6pPr marL="5587898" algn="l" defTabSz="2235159" rtl="0" eaLnBrk="1" latinLnBrk="0" hangingPunct="1">
      <a:defRPr sz="5900" kern="1200">
        <a:solidFill>
          <a:schemeClr val="tx1"/>
        </a:solidFill>
        <a:latin typeface="Times" charset="0"/>
        <a:ea typeface="ＭＳ Ｐゴシック" charset="-128"/>
        <a:cs typeface="+mn-cs"/>
      </a:defRPr>
    </a:lvl6pPr>
    <a:lvl7pPr marL="6705478" algn="l" defTabSz="2235159" rtl="0" eaLnBrk="1" latinLnBrk="0" hangingPunct="1">
      <a:defRPr sz="5900" kern="1200">
        <a:solidFill>
          <a:schemeClr val="tx1"/>
        </a:solidFill>
        <a:latin typeface="Times" charset="0"/>
        <a:ea typeface="ＭＳ Ｐゴシック" charset="-128"/>
        <a:cs typeface="+mn-cs"/>
      </a:defRPr>
    </a:lvl7pPr>
    <a:lvl8pPr marL="7823058" algn="l" defTabSz="2235159" rtl="0" eaLnBrk="1" latinLnBrk="0" hangingPunct="1">
      <a:defRPr sz="5900" kern="1200">
        <a:solidFill>
          <a:schemeClr val="tx1"/>
        </a:solidFill>
        <a:latin typeface="Times" charset="0"/>
        <a:ea typeface="ＭＳ Ｐゴシック" charset="-128"/>
        <a:cs typeface="+mn-cs"/>
      </a:defRPr>
    </a:lvl8pPr>
    <a:lvl9pPr marL="8940637" algn="l" defTabSz="2235159" rtl="0" eaLnBrk="1" latinLnBrk="0" hangingPunct="1">
      <a:defRPr sz="5900" kern="1200">
        <a:solidFill>
          <a:schemeClr val="tx1"/>
        </a:solidFill>
        <a:latin typeface="Times"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yhuang" initials="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877C6C"/>
    <a:srgbClr val="FFFFFF"/>
    <a:srgbClr val="FF0000"/>
    <a:srgbClr val="EF3324"/>
    <a:srgbClr val="EE3124"/>
    <a:srgbClr val="97103B"/>
    <a:srgbClr val="E1E1E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73" autoAdjust="0"/>
  </p:normalViewPr>
  <p:slideViewPr>
    <p:cSldViewPr snapToGrid="0">
      <p:cViewPr varScale="1">
        <p:scale>
          <a:sx n="19" d="100"/>
          <a:sy n="19" d="100"/>
        </p:scale>
        <p:origin x="-2562" y="-204"/>
      </p:cViewPr>
      <p:guideLst>
        <p:guide orient="horz" pos="27216"/>
        <p:guide orient="horz" pos="6547"/>
        <p:guide orient="horz" pos="23480"/>
        <p:guide orient="horz" pos="436"/>
        <p:guide orient="horz" pos="3538"/>
        <p:guide orient="horz" pos="12145"/>
        <p:guide pos="6972"/>
        <p:guide pos="6214"/>
        <p:guide pos="12274"/>
        <p:guide pos="13056"/>
        <p:guide pos="24682"/>
        <p:guide pos="782"/>
        <p:guide pos="18324"/>
        <p:guide pos="191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9072" y="11931123"/>
            <a:ext cx="34195456" cy="8230658"/>
          </a:xfrm>
        </p:spPr>
        <p:txBody>
          <a:bodyPr/>
          <a:lstStyle/>
          <a:p>
            <a:r>
              <a:rPr lang="en-US" smtClean="0"/>
              <a:t>Click to edit Master title style</a:t>
            </a:r>
            <a:endParaRPr lang="en-US"/>
          </a:p>
        </p:txBody>
      </p:sp>
      <p:sp>
        <p:nvSpPr>
          <p:cNvPr id="3" name="Subtitle 2"/>
          <p:cNvSpPr>
            <a:spLocks noGrp="1"/>
          </p:cNvSpPr>
          <p:nvPr>
            <p:ph type="subTitle" idx="1"/>
          </p:nvPr>
        </p:nvSpPr>
        <p:spPr>
          <a:xfrm>
            <a:off x="6034266" y="21761981"/>
            <a:ext cx="28165072" cy="9816041"/>
          </a:xfrm>
        </p:spPr>
        <p:txBody>
          <a:bodyPr/>
          <a:lstStyle>
            <a:lvl1pPr marL="0" indent="0" algn="ctr">
              <a:buNone/>
              <a:defRPr/>
            </a:lvl1pPr>
            <a:lvl2pPr marL="1117580" indent="0" algn="ctr">
              <a:buNone/>
              <a:defRPr/>
            </a:lvl2pPr>
            <a:lvl3pPr marL="2235159" indent="0" algn="ctr">
              <a:buNone/>
              <a:defRPr/>
            </a:lvl3pPr>
            <a:lvl4pPr marL="3352739" indent="0" algn="ctr">
              <a:buNone/>
              <a:defRPr/>
            </a:lvl4pPr>
            <a:lvl5pPr marL="4470319" indent="0" algn="ctr">
              <a:buNone/>
              <a:defRPr/>
            </a:lvl5pPr>
            <a:lvl6pPr marL="5587898" indent="0" algn="ctr">
              <a:buNone/>
              <a:defRPr/>
            </a:lvl6pPr>
            <a:lvl7pPr marL="6705478" indent="0" algn="ctr">
              <a:buNone/>
              <a:defRPr/>
            </a:lvl7pPr>
            <a:lvl8pPr marL="7823058" indent="0" algn="ctr">
              <a:buNone/>
              <a:defRPr/>
            </a:lvl8pPr>
            <a:lvl9pPr marL="8940637"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7D82A2-201C-43CB-8B26-897CEB58C20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0315CA7-1B93-4C08-8C68-E3E8BED2BCA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665666" y="3415242"/>
            <a:ext cx="8548863" cy="3072235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9072" y="3415242"/>
            <a:ext cx="25274060" cy="3072235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1650DBD-808C-4750-AFA5-E4CF423DE9C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375E131-930F-4EEA-8903-7441392A6BB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8" y="24677158"/>
            <a:ext cx="34199335" cy="7630583"/>
          </a:xfrm>
        </p:spPr>
        <p:txBody>
          <a:bodyPr anchor="t"/>
          <a:lstStyle>
            <a:lvl1pPr algn="l">
              <a:defRPr sz="9800" b="1" cap="all"/>
            </a:lvl1pPr>
          </a:lstStyle>
          <a:p>
            <a:r>
              <a:rPr lang="en-US" smtClean="0"/>
              <a:t>Click to edit Master title style</a:t>
            </a:r>
            <a:endParaRPr lang="en-US"/>
          </a:p>
        </p:txBody>
      </p:sp>
      <p:sp>
        <p:nvSpPr>
          <p:cNvPr id="3" name="Text Placeholder 2"/>
          <p:cNvSpPr>
            <a:spLocks noGrp="1"/>
          </p:cNvSpPr>
          <p:nvPr>
            <p:ph type="body" idx="1"/>
          </p:nvPr>
        </p:nvSpPr>
        <p:spPr>
          <a:xfrm>
            <a:off x="3178178" y="16276108"/>
            <a:ext cx="34199335" cy="8401050"/>
          </a:xfrm>
        </p:spPr>
        <p:txBody>
          <a:bodyPr anchor="b"/>
          <a:lstStyle>
            <a:lvl1pPr marL="0" indent="0">
              <a:buNone/>
              <a:defRPr sz="4900"/>
            </a:lvl1pPr>
            <a:lvl2pPr marL="1117580" indent="0">
              <a:buNone/>
              <a:defRPr sz="4400"/>
            </a:lvl2pPr>
            <a:lvl3pPr marL="2235159" indent="0">
              <a:buNone/>
              <a:defRPr sz="3900"/>
            </a:lvl3pPr>
            <a:lvl4pPr marL="3352739" indent="0">
              <a:buNone/>
              <a:defRPr sz="3400"/>
            </a:lvl4pPr>
            <a:lvl5pPr marL="4470319" indent="0">
              <a:buNone/>
              <a:defRPr sz="3400"/>
            </a:lvl5pPr>
            <a:lvl6pPr marL="5587898" indent="0">
              <a:buNone/>
              <a:defRPr sz="3400"/>
            </a:lvl6pPr>
            <a:lvl7pPr marL="6705478" indent="0">
              <a:buNone/>
              <a:defRPr sz="3400"/>
            </a:lvl7pPr>
            <a:lvl8pPr marL="7823058" indent="0">
              <a:buNone/>
              <a:defRPr sz="3400"/>
            </a:lvl8pPr>
            <a:lvl9pPr marL="8940637" indent="0">
              <a:buNone/>
              <a:defRPr sz="3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E81DC1B-7D1B-41A6-B740-9F1D9D64B24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9075" y="11097683"/>
            <a:ext cx="16911461" cy="23039917"/>
          </a:xfrm>
        </p:spPr>
        <p:txBody>
          <a:bodyPr/>
          <a:lstStyle>
            <a:lvl1pPr>
              <a:defRPr sz="6800"/>
            </a:lvl1pPr>
            <a:lvl2pPr>
              <a:defRPr sz="5900"/>
            </a:lvl2pPr>
            <a:lvl3pPr>
              <a:defRPr sz="4900"/>
            </a:lvl3pPr>
            <a:lvl4pPr>
              <a:defRPr sz="4400"/>
            </a:lvl4pPr>
            <a:lvl5pPr>
              <a:defRPr sz="4400"/>
            </a:lvl5pPr>
            <a:lvl6pPr>
              <a:defRPr sz="4400"/>
            </a:lvl6pPr>
            <a:lvl7pPr>
              <a:defRPr sz="4400"/>
            </a:lvl7pPr>
            <a:lvl8pPr>
              <a:defRPr sz="4400"/>
            </a:lvl8pPr>
            <a:lvl9pPr>
              <a:defRPr sz="4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0303068" y="11097683"/>
            <a:ext cx="16911461" cy="23039917"/>
          </a:xfrm>
        </p:spPr>
        <p:txBody>
          <a:bodyPr/>
          <a:lstStyle>
            <a:lvl1pPr>
              <a:defRPr sz="6800"/>
            </a:lvl1pPr>
            <a:lvl2pPr>
              <a:defRPr sz="5900"/>
            </a:lvl2pPr>
            <a:lvl3pPr>
              <a:defRPr sz="4900"/>
            </a:lvl3pPr>
            <a:lvl4pPr>
              <a:defRPr sz="4400"/>
            </a:lvl4pPr>
            <a:lvl5pPr>
              <a:defRPr sz="4400"/>
            </a:lvl5pPr>
            <a:lvl6pPr>
              <a:defRPr sz="4400"/>
            </a:lvl6pPr>
            <a:lvl7pPr>
              <a:defRPr sz="4400"/>
            </a:lvl7pPr>
            <a:lvl8pPr>
              <a:defRPr sz="4400"/>
            </a:lvl8pPr>
            <a:lvl9pPr>
              <a:defRPr sz="4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1CF610D-8171-4D0B-B104-5F3B28C0855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0128" y="1537231"/>
            <a:ext cx="36213344" cy="6400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10128" y="8597372"/>
            <a:ext cx="17776826" cy="3581928"/>
          </a:xfrm>
        </p:spPr>
        <p:txBody>
          <a:bodyPr anchor="b"/>
          <a:lstStyle>
            <a:lvl1pPr marL="0" indent="0">
              <a:buNone/>
              <a:defRPr sz="5900" b="1"/>
            </a:lvl1pPr>
            <a:lvl2pPr marL="1117580" indent="0">
              <a:buNone/>
              <a:defRPr sz="4900" b="1"/>
            </a:lvl2pPr>
            <a:lvl3pPr marL="2235159" indent="0">
              <a:buNone/>
              <a:defRPr sz="4400" b="1"/>
            </a:lvl3pPr>
            <a:lvl4pPr marL="3352739" indent="0">
              <a:buNone/>
              <a:defRPr sz="3900" b="1"/>
            </a:lvl4pPr>
            <a:lvl5pPr marL="4470319" indent="0">
              <a:buNone/>
              <a:defRPr sz="3900" b="1"/>
            </a:lvl5pPr>
            <a:lvl6pPr marL="5587898" indent="0">
              <a:buNone/>
              <a:defRPr sz="3900" b="1"/>
            </a:lvl6pPr>
            <a:lvl7pPr marL="6705478" indent="0">
              <a:buNone/>
              <a:defRPr sz="3900" b="1"/>
            </a:lvl7pPr>
            <a:lvl8pPr marL="7823058" indent="0">
              <a:buNone/>
              <a:defRPr sz="3900" b="1"/>
            </a:lvl8pPr>
            <a:lvl9pPr marL="8940637" indent="0">
              <a:buNone/>
              <a:defRPr sz="3900" b="1"/>
            </a:lvl9pPr>
          </a:lstStyle>
          <a:p>
            <a:pPr lvl="0"/>
            <a:r>
              <a:rPr lang="en-US" smtClean="0"/>
              <a:t>Click to edit Master text styles</a:t>
            </a:r>
          </a:p>
        </p:txBody>
      </p:sp>
      <p:sp>
        <p:nvSpPr>
          <p:cNvPr id="4" name="Content Placeholder 3"/>
          <p:cNvSpPr>
            <a:spLocks noGrp="1"/>
          </p:cNvSpPr>
          <p:nvPr>
            <p:ph sz="half" idx="2"/>
          </p:nvPr>
        </p:nvSpPr>
        <p:spPr>
          <a:xfrm>
            <a:off x="2010128" y="12179302"/>
            <a:ext cx="17776826" cy="22128692"/>
          </a:xfrm>
        </p:spPr>
        <p:txBody>
          <a:bodyPr/>
          <a:lstStyle>
            <a:lvl1pPr>
              <a:defRPr sz="5900"/>
            </a:lvl1pPr>
            <a:lvl2pPr>
              <a:defRPr sz="4900"/>
            </a:lvl2pPr>
            <a:lvl3pPr>
              <a:defRPr sz="4400"/>
            </a:lvl3pPr>
            <a:lvl4pPr>
              <a:defRPr sz="3900"/>
            </a:lvl4pPr>
            <a:lvl5pPr>
              <a:defRPr sz="3900"/>
            </a:lvl5pPr>
            <a:lvl6pPr>
              <a:defRPr sz="3900"/>
            </a:lvl6pPr>
            <a:lvl7pPr>
              <a:defRPr sz="3900"/>
            </a:lvl7pPr>
            <a:lvl8pPr>
              <a:defRPr sz="3900"/>
            </a:lvl8pPr>
            <a:lvl9pPr>
              <a:defRPr sz="3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438888" y="8597372"/>
            <a:ext cx="17784585" cy="3581928"/>
          </a:xfrm>
        </p:spPr>
        <p:txBody>
          <a:bodyPr anchor="b"/>
          <a:lstStyle>
            <a:lvl1pPr marL="0" indent="0">
              <a:buNone/>
              <a:defRPr sz="5900" b="1"/>
            </a:lvl1pPr>
            <a:lvl2pPr marL="1117580" indent="0">
              <a:buNone/>
              <a:defRPr sz="4900" b="1"/>
            </a:lvl2pPr>
            <a:lvl3pPr marL="2235159" indent="0">
              <a:buNone/>
              <a:defRPr sz="4400" b="1"/>
            </a:lvl3pPr>
            <a:lvl4pPr marL="3352739" indent="0">
              <a:buNone/>
              <a:defRPr sz="3900" b="1"/>
            </a:lvl4pPr>
            <a:lvl5pPr marL="4470319" indent="0">
              <a:buNone/>
              <a:defRPr sz="3900" b="1"/>
            </a:lvl5pPr>
            <a:lvl6pPr marL="5587898" indent="0">
              <a:buNone/>
              <a:defRPr sz="3900" b="1"/>
            </a:lvl6pPr>
            <a:lvl7pPr marL="6705478" indent="0">
              <a:buNone/>
              <a:defRPr sz="3900" b="1"/>
            </a:lvl7pPr>
            <a:lvl8pPr marL="7823058" indent="0">
              <a:buNone/>
              <a:defRPr sz="3900" b="1"/>
            </a:lvl8pPr>
            <a:lvl9pPr marL="8940637" indent="0">
              <a:buNone/>
              <a:defRPr sz="3900" b="1"/>
            </a:lvl9pPr>
          </a:lstStyle>
          <a:p>
            <a:pPr lvl="0"/>
            <a:r>
              <a:rPr lang="en-US" smtClean="0"/>
              <a:t>Click to edit Master text styles</a:t>
            </a:r>
          </a:p>
        </p:txBody>
      </p:sp>
      <p:sp>
        <p:nvSpPr>
          <p:cNvPr id="6" name="Content Placeholder 5"/>
          <p:cNvSpPr>
            <a:spLocks noGrp="1"/>
          </p:cNvSpPr>
          <p:nvPr>
            <p:ph sz="quarter" idx="4"/>
          </p:nvPr>
        </p:nvSpPr>
        <p:spPr>
          <a:xfrm>
            <a:off x="20438888" y="12179302"/>
            <a:ext cx="17784585" cy="22128692"/>
          </a:xfrm>
        </p:spPr>
        <p:txBody>
          <a:bodyPr/>
          <a:lstStyle>
            <a:lvl1pPr>
              <a:defRPr sz="5900"/>
            </a:lvl1pPr>
            <a:lvl2pPr>
              <a:defRPr sz="4900"/>
            </a:lvl2pPr>
            <a:lvl3pPr>
              <a:defRPr sz="4400"/>
            </a:lvl3pPr>
            <a:lvl4pPr>
              <a:defRPr sz="3900"/>
            </a:lvl4pPr>
            <a:lvl5pPr>
              <a:defRPr sz="3900"/>
            </a:lvl5pPr>
            <a:lvl6pPr>
              <a:defRPr sz="3900"/>
            </a:lvl6pPr>
            <a:lvl7pPr>
              <a:defRPr sz="3900"/>
            </a:lvl7pPr>
            <a:lvl8pPr>
              <a:defRPr sz="3900"/>
            </a:lvl8pPr>
            <a:lvl9pPr>
              <a:defRPr sz="3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728B7490-2E0E-41A5-8B52-52011E4879D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795D11C7-70BD-4623-BF6A-F7E1F02DF4B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E920670-512A-46CB-A82E-761ABBBFBDC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0129" y="1529824"/>
            <a:ext cx="13236576" cy="6508220"/>
          </a:xfrm>
        </p:spPr>
        <p:txBody>
          <a:bodyPr anchor="b"/>
          <a:lstStyle>
            <a:lvl1pPr algn="l">
              <a:defRPr sz="4900" b="1"/>
            </a:lvl1pPr>
          </a:lstStyle>
          <a:p>
            <a:r>
              <a:rPr lang="en-US" smtClean="0"/>
              <a:t>Click to edit Master title style</a:t>
            </a:r>
            <a:endParaRPr lang="en-US"/>
          </a:p>
        </p:txBody>
      </p:sp>
      <p:sp>
        <p:nvSpPr>
          <p:cNvPr id="3" name="Content Placeholder 2"/>
          <p:cNvSpPr>
            <a:spLocks noGrp="1"/>
          </p:cNvSpPr>
          <p:nvPr>
            <p:ph idx="1"/>
          </p:nvPr>
        </p:nvSpPr>
        <p:spPr>
          <a:xfrm>
            <a:off x="15731772" y="1529824"/>
            <a:ext cx="22491700" cy="32778170"/>
          </a:xfrm>
        </p:spPr>
        <p:txBody>
          <a:bodyPr/>
          <a:lstStyle>
            <a:lvl1pPr>
              <a:defRPr sz="7800"/>
            </a:lvl1pPr>
            <a:lvl2pPr>
              <a:defRPr sz="6800"/>
            </a:lvl2pPr>
            <a:lvl3pPr>
              <a:defRPr sz="59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10129" y="8038042"/>
            <a:ext cx="13236576" cy="26269950"/>
          </a:xfrm>
        </p:spPr>
        <p:txBody>
          <a:bodyPr/>
          <a:lstStyle>
            <a:lvl1pPr marL="0" indent="0">
              <a:buNone/>
              <a:defRPr sz="3400"/>
            </a:lvl1pPr>
            <a:lvl2pPr marL="1117580" indent="0">
              <a:buNone/>
              <a:defRPr sz="2900"/>
            </a:lvl2pPr>
            <a:lvl3pPr marL="2235159" indent="0">
              <a:buNone/>
              <a:defRPr sz="2400"/>
            </a:lvl3pPr>
            <a:lvl4pPr marL="3352739" indent="0">
              <a:buNone/>
              <a:defRPr sz="2200"/>
            </a:lvl4pPr>
            <a:lvl5pPr marL="4470319" indent="0">
              <a:buNone/>
              <a:defRPr sz="2200"/>
            </a:lvl5pPr>
            <a:lvl6pPr marL="5587898" indent="0">
              <a:buNone/>
              <a:defRPr sz="2200"/>
            </a:lvl6pPr>
            <a:lvl7pPr marL="6705478" indent="0">
              <a:buNone/>
              <a:defRPr sz="2200"/>
            </a:lvl7pPr>
            <a:lvl8pPr marL="7823058" indent="0">
              <a:buNone/>
              <a:defRPr sz="2200"/>
            </a:lvl8pPr>
            <a:lvl9pPr marL="8940637" indent="0">
              <a:buNone/>
              <a:defRPr sz="22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F01D004-3A1B-45F8-94C2-64119BD7F8B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5290" y="26884842"/>
            <a:ext cx="24140937" cy="3170767"/>
          </a:xfrm>
        </p:spPr>
        <p:txBody>
          <a:bodyPr anchor="b"/>
          <a:lstStyle>
            <a:lvl1pPr algn="l">
              <a:defRPr sz="4900" b="1"/>
            </a:lvl1pPr>
          </a:lstStyle>
          <a:p>
            <a:r>
              <a:rPr lang="en-US" smtClean="0"/>
              <a:t>Click to edit Master title style</a:t>
            </a:r>
            <a:endParaRPr lang="en-US"/>
          </a:p>
        </p:txBody>
      </p:sp>
      <p:sp>
        <p:nvSpPr>
          <p:cNvPr id="3" name="Picture Placeholder 2"/>
          <p:cNvSpPr>
            <a:spLocks noGrp="1"/>
          </p:cNvSpPr>
          <p:nvPr>
            <p:ph type="pic" idx="1"/>
          </p:nvPr>
        </p:nvSpPr>
        <p:spPr>
          <a:xfrm>
            <a:off x="7885290" y="3430059"/>
            <a:ext cx="24140937" cy="23043622"/>
          </a:xfrm>
        </p:spPr>
        <p:txBody>
          <a:bodyPr/>
          <a:lstStyle>
            <a:lvl1pPr marL="0" indent="0">
              <a:buNone/>
              <a:defRPr sz="7800"/>
            </a:lvl1pPr>
            <a:lvl2pPr marL="1117580" indent="0">
              <a:buNone/>
              <a:defRPr sz="6800"/>
            </a:lvl2pPr>
            <a:lvl3pPr marL="2235159" indent="0">
              <a:buNone/>
              <a:defRPr sz="5900"/>
            </a:lvl3pPr>
            <a:lvl4pPr marL="3352739" indent="0">
              <a:buNone/>
              <a:defRPr sz="4900"/>
            </a:lvl4pPr>
            <a:lvl5pPr marL="4470319" indent="0">
              <a:buNone/>
              <a:defRPr sz="4900"/>
            </a:lvl5pPr>
            <a:lvl6pPr marL="5587898" indent="0">
              <a:buNone/>
              <a:defRPr sz="4900"/>
            </a:lvl6pPr>
            <a:lvl7pPr marL="6705478" indent="0">
              <a:buNone/>
              <a:defRPr sz="4900"/>
            </a:lvl7pPr>
            <a:lvl8pPr marL="7823058" indent="0">
              <a:buNone/>
              <a:defRPr sz="4900"/>
            </a:lvl8pPr>
            <a:lvl9pPr marL="8940637" indent="0">
              <a:buNone/>
              <a:defRPr sz="4900"/>
            </a:lvl9pPr>
          </a:lstStyle>
          <a:p>
            <a:pPr lvl="0"/>
            <a:endParaRPr lang="en-US" noProof="0" smtClean="0"/>
          </a:p>
        </p:txBody>
      </p:sp>
      <p:sp>
        <p:nvSpPr>
          <p:cNvPr id="4" name="Text Placeholder 3"/>
          <p:cNvSpPr>
            <a:spLocks noGrp="1"/>
          </p:cNvSpPr>
          <p:nvPr>
            <p:ph type="body" sz="half" idx="2"/>
          </p:nvPr>
        </p:nvSpPr>
        <p:spPr>
          <a:xfrm>
            <a:off x="7885290" y="30055609"/>
            <a:ext cx="24140937" cy="4507972"/>
          </a:xfrm>
        </p:spPr>
        <p:txBody>
          <a:bodyPr/>
          <a:lstStyle>
            <a:lvl1pPr marL="0" indent="0">
              <a:buNone/>
              <a:defRPr sz="3400"/>
            </a:lvl1pPr>
            <a:lvl2pPr marL="1117580" indent="0">
              <a:buNone/>
              <a:defRPr sz="2900"/>
            </a:lvl2pPr>
            <a:lvl3pPr marL="2235159" indent="0">
              <a:buNone/>
              <a:defRPr sz="2400"/>
            </a:lvl3pPr>
            <a:lvl4pPr marL="3352739" indent="0">
              <a:buNone/>
              <a:defRPr sz="2200"/>
            </a:lvl4pPr>
            <a:lvl5pPr marL="4470319" indent="0">
              <a:buNone/>
              <a:defRPr sz="2200"/>
            </a:lvl5pPr>
            <a:lvl6pPr marL="5587898" indent="0">
              <a:buNone/>
              <a:defRPr sz="2200"/>
            </a:lvl6pPr>
            <a:lvl7pPr marL="6705478" indent="0">
              <a:buNone/>
              <a:defRPr sz="2200"/>
            </a:lvl7pPr>
            <a:lvl8pPr marL="7823058" indent="0">
              <a:buNone/>
              <a:defRPr sz="2200"/>
            </a:lvl8pPr>
            <a:lvl9pPr marL="8940637" indent="0">
              <a:buNone/>
              <a:defRPr sz="22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BD937DE-57C6-4B83-951C-D3107DA3430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19072" y="3415241"/>
            <a:ext cx="34195456" cy="6400800"/>
          </a:xfrm>
          <a:prstGeom prst="rect">
            <a:avLst/>
          </a:prstGeom>
          <a:noFill/>
          <a:ln w="9525">
            <a:noFill/>
            <a:miter lim="800000"/>
            <a:headEnd/>
            <a:tailEnd/>
          </a:ln>
        </p:spPr>
        <p:txBody>
          <a:bodyPr vert="horz" wrap="square" lIns="459797" tIns="229898" rIns="459797" bIns="22989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019072" y="11097683"/>
            <a:ext cx="34195456" cy="23039917"/>
          </a:xfrm>
          <a:prstGeom prst="rect">
            <a:avLst/>
          </a:prstGeom>
          <a:noFill/>
          <a:ln w="9525">
            <a:noFill/>
            <a:miter lim="800000"/>
            <a:headEnd/>
            <a:tailEnd/>
          </a:ln>
        </p:spPr>
        <p:txBody>
          <a:bodyPr vert="horz" wrap="square" lIns="459797" tIns="229898" rIns="459797" bIns="22989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019072" y="34989559"/>
            <a:ext cx="8382000" cy="2563283"/>
          </a:xfrm>
          <a:prstGeom prst="rect">
            <a:avLst/>
          </a:prstGeom>
          <a:noFill/>
          <a:ln w="9525">
            <a:noFill/>
            <a:miter lim="800000"/>
            <a:headEnd/>
            <a:tailEnd/>
          </a:ln>
          <a:effectLst/>
        </p:spPr>
        <p:txBody>
          <a:bodyPr vert="horz" wrap="square" lIns="459797" tIns="229898" rIns="459797" bIns="229898" numCol="1" anchor="t" anchorCtr="0" compatLnSpc="1">
            <a:prstTxWarp prst="textNoShape">
              <a:avLst/>
            </a:prstTxWarp>
          </a:bodyPr>
          <a:lstStyle>
            <a:lvl1pPr>
              <a:defRPr sz="7100">
                <a:latin typeface="Times" pitchFamily="-112"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13744928" y="34989559"/>
            <a:ext cx="12743744" cy="2563283"/>
          </a:xfrm>
          <a:prstGeom prst="rect">
            <a:avLst/>
          </a:prstGeom>
          <a:noFill/>
          <a:ln w="9525">
            <a:noFill/>
            <a:miter lim="800000"/>
            <a:headEnd/>
            <a:tailEnd/>
          </a:ln>
          <a:effectLst/>
        </p:spPr>
        <p:txBody>
          <a:bodyPr vert="horz" wrap="square" lIns="459797" tIns="229898" rIns="459797" bIns="229898" numCol="1" anchor="t" anchorCtr="0" compatLnSpc="1">
            <a:prstTxWarp prst="textNoShape">
              <a:avLst/>
            </a:prstTxWarp>
          </a:bodyPr>
          <a:lstStyle>
            <a:lvl1pPr algn="ctr">
              <a:defRPr sz="7100">
                <a:latin typeface="Times" pitchFamily="-112"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28832528" y="34989559"/>
            <a:ext cx="8382000" cy="2563283"/>
          </a:xfrm>
          <a:prstGeom prst="rect">
            <a:avLst/>
          </a:prstGeom>
          <a:noFill/>
          <a:ln w="9525">
            <a:noFill/>
            <a:miter lim="800000"/>
            <a:headEnd/>
            <a:tailEnd/>
          </a:ln>
          <a:effectLst/>
        </p:spPr>
        <p:txBody>
          <a:bodyPr vert="horz" wrap="square" lIns="459797" tIns="229898" rIns="459797" bIns="229898" numCol="1" anchor="t" anchorCtr="0" compatLnSpc="1">
            <a:prstTxWarp prst="textNoShape">
              <a:avLst/>
            </a:prstTxWarp>
          </a:bodyPr>
          <a:lstStyle>
            <a:lvl1pPr algn="r">
              <a:defRPr sz="7100"/>
            </a:lvl1pPr>
          </a:lstStyle>
          <a:p>
            <a:fld id="{63F79D5E-B36E-4AF9-BD25-D4F370FC666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98376" rtl="0" eaLnBrk="0" fontAlgn="base" hangingPunct="0">
        <a:spcBef>
          <a:spcPct val="0"/>
        </a:spcBef>
        <a:spcAft>
          <a:spcPct val="0"/>
        </a:spcAft>
        <a:defRPr sz="22200">
          <a:solidFill>
            <a:schemeClr val="tx2"/>
          </a:solidFill>
          <a:latin typeface="+mj-lt"/>
          <a:ea typeface="ＭＳ Ｐゴシック" pitchFamily="-112" charset="-128"/>
          <a:cs typeface="ＭＳ Ｐゴシック" pitchFamily="-112" charset="-128"/>
        </a:defRPr>
      </a:lvl1pPr>
      <a:lvl2pPr algn="ctr" defTabSz="4598376" rtl="0" eaLnBrk="0" fontAlgn="base" hangingPunct="0">
        <a:spcBef>
          <a:spcPct val="0"/>
        </a:spcBef>
        <a:spcAft>
          <a:spcPct val="0"/>
        </a:spcAft>
        <a:defRPr sz="22200">
          <a:solidFill>
            <a:schemeClr val="tx2"/>
          </a:solidFill>
          <a:latin typeface="Times" charset="0"/>
          <a:ea typeface="ＭＳ Ｐゴシック" pitchFamily="-112" charset="-128"/>
          <a:cs typeface="ＭＳ Ｐゴシック" pitchFamily="-112" charset="-128"/>
        </a:defRPr>
      </a:lvl2pPr>
      <a:lvl3pPr algn="ctr" defTabSz="4598376" rtl="0" eaLnBrk="0" fontAlgn="base" hangingPunct="0">
        <a:spcBef>
          <a:spcPct val="0"/>
        </a:spcBef>
        <a:spcAft>
          <a:spcPct val="0"/>
        </a:spcAft>
        <a:defRPr sz="22200">
          <a:solidFill>
            <a:schemeClr val="tx2"/>
          </a:solidFill>
          <a:latin typeface="Times" charset="0"/>
          <a:ea typeface="ＭＳ Ｐゴシック" pitchFamily="-112" charset="-128"/>
          <a:cs typeface="ＭＳ Ｐゴシック" pitchFamily="-112" charset="-128"/>
        </a:defRPr>
      </a:lvl3pPr>
      <a:lvl4pPr algn="ctr" defTabSz="4598376" rtl="0" eaLnBrk="0" fontAlgn="base" hangingPunct="0">
        <a:spcBef>
          <a:spcPct val="0"/>
        </a:spcBef>
        <a:spcAft>
          <a:spcPct val="0"/>
        </a:spcAft>
        <a:defRPr sz="22200">
          <a:solidFill>
            <a:schemeClr val="tx2"/>
          </a:solidFill>
          <a:latin typeface="Times" charset="0"/>
          <a:ea typeface="ＭＳ Ｐゴシック" pitchFamily="-112" charset="-128"/>
          <a:cs typeface="ＭＳ Ｐゴシック" pitchFamily="-112" charset="-128"/>
        </a:defRPr>
      </a:lvl4pPr>
      <a:lvl5pPr algn="ctr" defTabSz="4598376" rtl="0" eaLnBrk="0" fontAlgn="base" hangingPunct="0">
        <a:spcBef>
          <a:spcPct val="0"/>
        </a:spcBef>
        <a:spcAft>
          <a:spcPct val="0"/>
        </a:spcAft>
        <a:defRPr sz="22200">
          <a:solidFill>
            <a:schemeClr val="tx2"/>
          </a:solidFill>
          <a:latin typeface="Times" charset="0"/>
          <a:ea typeface="ＭＳ Ｐゴシック" pitchFamily="-112" charset="-128"/>
          <a:cs typeface="ＭＳ Ｐゴシック" pitchFamily="-112" charset="-128"/>
        </a:defRPr>
      </a:lvl5pPr>
      <a:lvl6pPr marL="1117580" algn="ctr" defTabSz="4598376" rtl="0" fontAlgn="base">
        <a:spcBef>
          <a:spcPct val="0"/>
        </a:spcBef>
        <a:spcAft>
          <a:spcPct val="0"/>
        </a:spcAft>
        <a:defRPr sz="22200">
          <a:solidFill>
            <a:schemeClr val="tx2"/>
          </a:solidFill>
          <a:latin typeface="Times" charset="0"/>
        </a:defRPr>
      </a:lvl6pPr>
      <a:lvl7pPr marL="2235159" algn="ctr" defTabSz="4598376" rtl="0" fontAlgn="base">
        <a:spcBef>
          <a:spcPct val="0"/>
        </a:spcBef>
        <a:spcAft>
          <a:spcPct val="0"/>
        </a:spcAft>
        <a:defRPr sz="22200">
          <a:solidFill>
            <a:schemeClr val="tx2"/>
          </a:solidFill>
          <a:latin typeface="Times" charset="0"/>
        </a:defRPr>
      </a:lvl7pPr>
      <a:lvl8pPr marL="3352739" algn="ctr" defTabSz="4598376" rtl="0" fontAlgn="base">
        <a:spcBef>
          <a:spcPct val="0"/>
        </a:spcBef>
        <a:spcAft>
          <a:spcPct val="0"/>
        </a:spcAft>
        <a:defRPr sz="22200">
          <a:solidFill>
            <a:schemeClr val="tx2"/>
          </a:solidFill>
          <a:latin typeface="Times" charset="0"/>
        </a:defRPr>
      </a:lvl8pPr>
      <a:lvl9pPr marL="4470319" algn="ctr" defTabSz="4598376" rtl="0" fontAlgn="base">
        <a:spcBef>
          <a:spcPct val="0"/>
        </a:spcBef>
        <a:spcAft>
          <a:spcPct val="0"/>
        </a:spcAft>
        <a:defRPr sz="22200">
          <a:solidFill>
            <a:schemeClr val="tx2"/>
          </a:solidFill>
          <a:latin typeface="Times" charset="0"/>
        </a:defRPr>
      </a:lvl9pPr>
    </p:titleStyle>
    <p:bodyStyle>
      <a:lvl1pPr marL="1722935" indent="-1722935" algn="l" defTabSz="4598376" rtl="0" eaLnBrk="0" fontAlgn="base" hangingPunct="0">
        <a:spcBef>
          <a:spcPct val="20000"/>
        </a:spcBef>
        <a:spcAft>
          <a:spcPct val="0"/>
        </a:spcAft>
        <a:buChar char="•"/>
        <a:defRPr sz="16100">
          <a:solidFill>
            <a:schemeClr val="tx1"/>
          </a:solidFill>
          <a:latin typeface="+mn-lt"/>
          <a:ea typeface="ＭＳ Ｐゴシック" pitchFamily="-112" charset="-128"/>
          <a:cs typeface="ＭＳ Ｐゴシック" pitchFamily="-112" charset="-128"/>
        </a:defRPr>
      </a:lvl1pPr>
      <a:lvl2pPr marL="3736908" indent="-1435779" algn="l" defTabSz="4598376" rtl="0" eaLnBrk="0" fontAlgn="base" hangingPunct="0">
        <a:spcBef>
          <a:spcPct val="20000"/>
        </a:spcBef>
        <a:spcAft>
          <a:spcPct val="0"/>
        </a:spcAft>
        <a:buChar char="–"/>
        <a:defRPr sz="14200">
          <a:solidFill>
            <a:schemeClr val="tx1"/>
          </a:solidFill>
          <a:latin typeface="+mn-lt"/>
          <a:ea typeface="ＭＳ Ｐゴシック" charset="-128"/>
        </a:defRPr>
      </a:lvl2pPr>
      <a:lvl3pPr marL="5747000" indent="-1148624" algn="l" defTabSz="4598376" rtl="0" eaLnBrk="0" fontAlgn="base" hangingPunct="0">
        <a:spcBef>
          <a:spcPct val="20000"/>
        </a:spcBef>
        <a:spcAft>
          <a:spcPct val="0"/>
        </a:spcAft>
        <a:buChar char="•"/>
        <a:defRPr sz="12200">
          <a:solidFill>
            <a:schemeClr val="tx1"/>
          </a:solidFill>
          <a:latin typeface="+mn-lt"/>
          <a:ea typeface="ＭＳ Ｐゴシック" charset="0"/>
          <a:cs typeface="Geneva" charset="-128"/>
        </a:defRPr>
      </a:lvl3pPr>
      <a:lvl4pPr marL="8048126" indent="-1148624" algn="l" defTabSz="4598376" rtl="0" eaLnBrk="0" fontAlgn="base" hangingPunct="0">
        <a:spcBef>
          <a:spcPct val="20000"/>
        </a:spcBef>
        <a:spcAft>
          <a:spcPct val="0"/>
        </a:spcAft>
        <a:buChar char="–"/>
        <a:defRPr sz="10000">
          <a:solidFill>
            <a:schemeClr val="tx1"/>
          </a:solidFill>
          <a:latin typeface="+mn-lt"/>
          <a:ea typeface="Geneva" charset="-128"/>
          <a:cs typeface="Geneva" charset="0"/>
        </a:defRPr>
      </a:lvl4pPr>
      <a:lvl5pPr marL="10345373" indent="-1148624" algn="l" defTabSz="4598376" rtl="0" eaLnBrk="0" fontAlgn="base" hangingPunct="0">
        <a:spcBef>
          <a:spcPct val="20000"/>
        </a:spcBef>
        <a:spcAft>
          <a:spcPct val="0"/>
        </a:spcAft>
        <a:buChar char="»"/>
        <a:defRPr sz="10000">
          <a:solidFill>
            <a:schemeClr val="tx1"/>
          </a:solidFill>
          <a:latin typeface="+mn-lt"/>
          <a:ea typeface="ＭＳ Ｐゴシック" charset="-128"/>
          <a:cs typeface="ＭＳ Ｐゴシック" charset="-128"/>
        </a:defRPr>
      </a:lvl5pPr>
      <a:lvl6pPr marL="11462953" indent="-1148624" algn="l" defTabSz="4598376" rtl="0" fontAlgn="base">
        <a:spcBef>
          <a:spcPct val="20000"/>
        </a:spcBef>
        <a:spcAft>
          <a:spcPct val="0"/>
        </a:spcAft>
        <a:buChar char="»"/>
        <a:defRPr sz="10000">
          <a:solidFill>
            <a:schemeClr val="tx1"/>
          </a:solidFill>
          <a:latin typeface="+mn-lt"/>
          <a:ea typeface="ＭＳ Ｐゴシック" charset="-128"/>
        </a:defRPr>
      </a:lvl6pPr>
      <a:lvl7pPr marL="12580532" indent="-1148624" algn="l" defTabSz="4598376" rtl="0" fontAlgn="base">
        <a:spcBef>
          <a:spcPct val="20000"/>
        </a:spcBef>
        <a:spcAft>
          <a:spcPct val="0"/>
        </a:spcAft>
        <a:buChar char="»"/>
        <a:defRPr sz="10000">
          <a:solidFill>
            <a:schemeClr val="tx1"/>
          </a:solidFill>
          <a:latin typeface="+mn-lt"/>
          <a:ea typeface="ＭＳ Ｐゴシック" charset="-128"/>
        </a:defRPr>
      </a:lvl7pPr>
      <a:lvl8pPr marL="13698112" indent="-1148624" algn="l" defTabSz="4598376" rtl="0" fontAlgn="base">
        <a:spcBef>
          <a:spcPct val="20000"/>
        </a:spcBef>
        <a:spcAft>
          <a:spcPct val="0"/>
        </a:spcAft>
        <a:buChar char="»"/>
        <a:defRPr sz="10000">
          <a:solidFill>
            <a:schemeClr val="tx1"/>
          </a:solidFill>
          <a:latin typeface="+mn-lt"/>
          <a:ea typeface="ＭＳ Ｐゴシック" charset="-128"/>
        </a:defRPr>
      </a:lvl8pPr>
      <a:lvl9pPr marL="14815692" indent="-1148624" algn="l" defTabSz="4598376" rtl="0" fontAlgn="base">
        <a:spcBef>
          <a:spcPct val="20000"/>
        </a:spcBef>
        <a:spcAft>
          <a:spcPct val="0"/>
        </a:spcAft>
        <a:buChar char="»"/>
        <a:defRPr sz="10000">
          <a:solidFill>
            <a:schemeClr val="tx1"/>
          </a:solidFill>
          <a:latin typeface="+mn-lt"/>
          <a:ea typeface="ＭＳ Ｐゴシック" charset="-128"/>
        </a:defRPr>
      </a:lvl9pPr>
    </p:bodyStyle>
    <p:otherStyle>
      <a:defPPr>
        <a:defRPr lang="en-US"/>
      </a:defPPr>
      <a:lvl1pPr marL="0" algn="l" defTabSz="1117580" rtl="0" eaLnBrk="1" latinLnBrk="0" hangingPunct="1">
        <a:defRPr sz="4400" kern="1200">
          <a:solidFill>
            <a:schemeClr val="tx1"/>
          </a:solidFill>
          <a:latin typeface="+mn-lt"/>
          <a:ea typeface="+mn-ea"/>
          <a:cs typeface="+mn-cs"/>
        </a:defRPr>
      </a:lvl1pPr>
      <a:lvl2pPr marL="1117580" algn="l" defTabSz="1117580" rtl="0" eaLnBrk="1" latinLnBrk="0" hangingPunct="1">
        <a:defRPr sz="4400" kern="1200">
          <a:solidFill>
            <a:schemeClr val="tx1"/>
          </a:solidFill>
          <a:latin typeface="+mn-lt"/>
          <a:ea typeface="+mn-ea"/>
          <a:cs typeface="+mn-cs"/>
        </a:defRPr>
      </a:lvl2pPr>
      <a:lvl3pPr marL="2235159" algn="l" defTabSz="1117580" rtl="0" eaLnBrk="1" latinLnBrk="0" hangingPunct="1">
        <a:defRPr sz="4400" kern="1200">
          <a:solidFill>
            <a:schemeClr val="tx1"/>
          </a:solidFill>
          <a:latin typeface="+mn-lt"/>
          <a:ea typeface="+mn-ea"/>
          <a:cs typeface="+mn-cs"/>
        </a:defRPr>
      </a:lvl3pPr>
      <a:lvl4pPr marL="3352739" algn="l" defTabSz="1117580" rtl="0" eaLnBrk="1" latinLnBrk="0" hangingPunct="1">
        <a:defRPr sz="4400" kern="1200">
          <a:solidFill>
            <a:schemeClr val="tx1"/>
          </a:solidFill>
          <a:latin typeface="+mn-lt"/>
          <a:ea typeface="+mn-ea"/>
          <a:cs typeface="+mn-cs"/>
        </a:defRPr>
      </a:lvl4pPr>
      <a:lvl5pPr marL="4470319" algn="l" defTabSz="1117580" rtl="0" eaLnBrk="1" latinLnBrk="0" hangingPunct="1">
        <a:defRPr sz="4400" kern="1200">
          <a:solidFill>
            <a:schemeClr val="tx1"/>
          </a:solidFill>
          <a:latin typeface="+mn-lt"/>
          <a:ea typeface="+mn-ea"/>
          <a:cs typeface="+mn-cs"/>
        </a:defRPr>
      </a:lvl5pPr>
      <a:lvl6pPr marL="5587898" algn="l" defTabSz="1117580" rtl="0" eaLnBrk="1" latinLnBrk="0" hangingPunct="1">
        <a:defRPr sz="4400" kern="1200">
          <a:solidFill>
            <a:schemeClr val="tx1"/>
          </a:solidFill>
          <a:latin typeface="+mn-lt"/>
          <a:ea typeface="+mn-ea"/>
          <a:cs typeface="+mn-cs"/>
        </a:defRPr>
      </a:lvl6pPr>
      <a:lvl7pPr marL="6705478" algn="l" defTabSz="1117580" rtl="0" eaLnBrk="1" latinLnBrk="0" hangingPunct="1">
        <a:defRPr sz="4400" kern="1200">
          <a:solidFill>
            <a:schemeClr val="tx1"/>
          </a:solidFill>
          <a:latin typeface="+mn-lt"/>
          <a:ea typeface="+mn-ea"/>
          <a:cs typeface="+mn-cs"/>
        </a:defRPr>
      </a:lvl7pPr>
      <a:lvl8pPr marL="7823058" algn="l" defTabSz="1117580" rtl="0" eaLnBrk="1" latinLnBrk="0" hangingPunct="1">
        <a:defRPr sz="4400" kern="1200">
          <a:solidFill>
            <a:schemeClr val="tx1"/>
          </a:solidFill>
          <a:latin typeface="+mn-lt"/>
          <a:ea typeface="+mn-ea"/>
          <a:cs typeface="+mn-cs"/>
        </a:defRPr>
      </a:lvl8pPr>
      <a:lvl9pPr marL="8940637" algn="l" defTabSz="1117580" rtl="0" eaLnBrk="1" latinLnBrk="0" hangingPunct="1">
        <a:defRPr sz="4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51" name="Table 150"/>
          <p:cNvGraphicFramePr>
            <a:graphicFrameLocks noGrp="1"/>
          </p:cNvGraphicFramePr>
          <p:nvPr/>
        </p:nvGraphicFramePr>
        <p:xfrm>
          <a:off x="13731875" y="32679954"/>
          <a:ext cx="13271470" cy="4800056"/>
        </p:xfrm>
        <a:graphic>
          <a:graphicData uri="http://schemas.openxmlformats.org/drawingml/2006/table">
            <a:tbl>
              <a:tblPr/>
              <a:tblGrid>
                <a:gridCol w="1460662"/>
                <a:gridCol w="1312312"/>
                <a:gridCol w="1312312"/>
                <a:gridCol w="1312312"/>
                <a:gridCol w="1312312"/>
                <a:gridCol w="1312312"/>
                <a:gridCol w="1312312"/>
                <a:gridCol w="1312312"/>
                <a:gridCol w="1312312"/>
                <a:gridCol w="1312312"/>
              </a:tblGrid>
              <a:tr h="463774">
                <a:tc rowSpan="2">
                  <a:txBody>
                    <a:bodyPr/>
                    <a:lstStyle/>
                    <a:p>
                      <a:pPr algn="ctr" rtl="0" fontAlgn="ctr"/>
                      <a:r>
                        <a:rPr lang="en-US" sz="2300" b="1" i="0" u="none" strike="noStrike" dirty="0">
                          <a:solidFill>
                            <a:srgbClr val="000000"/>
                          </a:solidFill>
                          <a:latin typeface="Arial" pitchFamily="34" charset="0"/>
                          <a:cs typeface="Arial" pitchFamily="34" charset="0"/>
                        </a:rPr>
                        <a:t>IMRT QA Plan Site </a:t>
                      </a:r>
                    </a:p>
                  </a:txBody>
                  <a:tcPr marL="23283" marR="23283" marT="2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rtl="0" fontAlgn="ctr"/>
                      <a:r>
                        <a:rPr lang="en-US" sz="2300" b="1" i="0" u="none" strike="noStrike" dirty="0">
                          <a:solidFill>
                            <a:srgbClr val="000000"/>
                          </a:solidFill>
                          <a:latin typeface="Arial" pitchFamily="34" charset="0"/>
                          <a:cs typeface="Arial" pitchFamily="34" charset="0"/>
                        </a:rPr>
                        <a:t>5%/3mm</a:t>
                      </a:r>
                    </a:p>
                  </a:txBody>
                  <a:tcPr marL="23283" marR="23283" marT="2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rtl="0" fontAlgn="ctr"/>
                      <a:r>
                        <a:rPr lang="en-US" sz="2300" b="1" i="0" u="none" strike="noStrike" dirty="0">
                          <a:solidFill>
                            <a:srgbClr val="000000"/>
                          </a:solidFill>
                          <a:latin typeface="Arial" pitchFamily="34" charset="0"/>
                          <a:cs typeface="Arial" pitchFamily="34" charset="0"/>
                        </a:rPr>
                        <a:t>3%/3mm</a:t>
                      </a:r>
                    </a:p>
                  </a:txBody>
                  <a:tcPr marL="23283" marR="23283" marT="2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rtl="0" fontAlgn="ctr"/>
                      <a:r>
                        <a:rPr lang="en-US" sz="2300" b="1" i="0" u="none" strike="noStrike" dirty="0">
                          <a:solidFill>
                            <a:srgbClr val="000000"/>
                          </a:solidFill>
                          <a:latin typeface="Arial" pitchFamily="34" charset="0"/>
                          <a:cs typeface="Arial" pitchFamily="34" charset="0"/>
                        </a:rPr>
                        <a:t>2%/2mm</a:t>
                      </a:r>
                    </a:p>
                  </a:txBody>
                  <a:tcPr marL="23283" marR="23283" marT="2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881170">
                <a:tc vMerge="1">
                  <a:txBody>
                    <a:bodyPr/>
                    <a:lstStyle/>
                    <a:p>
                      <a:endParaRPr lang="en-US"/>
                    </a:p>
                  </a:txBody>
                  <a:tcPr/>
                </a:tc>
                <a:tc>
                  <a:txBody>
                    <a:bodyPr/>
                    <a:lstStyle/>
                    <a:p>
                      <a:pPr algn="ctr" rtl="0" fontAlgn="ctr"/>
                      <a:r>
                        <a:rPr lang="en-US" sz="2300" b="1" i="0" u="none" strike="noStrike" dirty="0">
                          <a:solidFill>
                            <a:srgbClr val="000000"/>
                          </a:solidFill>
                          <a:latin typeface="Arial" pitchFamily="34" charset="0"/>
                          <a:cs typeface="Arial" pitchFamily="34" charset="0"/>
                        </a:rPr>
                        <a:t>0% noise</a:t>
                      </a:r>
                    </a:p>
                  </a:txBody>
                  <a:tcPr marL="23283" marR="23283" marT="22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300" b="1" i="0" u="none" strike="noStrike" dirty="0">
                          <a:solidFill>
                            <a:srgbClr val="000000"/>
                          </a:solidFill>
                          <a:latin typeface="Arial" pitchFamily="34" charset="0"/>
                          <a:cs typeface="Arial" pitchFamily="34" charset="0"/>
                        </a:rPr>
                        <a:t>1% noise</a:t>
                      </a:r>
                    </a:p>
                  </a:txBody>
                  <a:tcPr marL="23283" marR="23283" marT="22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2300" b="1" i="0" u="none" strike="noStrike" dirty="0">
                          <a:solidFill>
                            <a:srgbClr val="000000"/>
                          </a:solidFill>
                          <a:latin typeface="Arial" pitchFamily="34" charset="0"/>
                          <a:cs typeface="Arial" pitchFamily="34" charset="0"/>
                        </a:rPr>
                        <a:t>2% noise</a:t>
                      </a:r>
                    </a:p>
                  </a:txBody>
                  <a:tcPr marL="23283" marR="23283" marT="22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rtl="0" fontAlgn="ctr"/>
                      <a:r>
                        <a:rPr lang="en-US" sz="2300" b="1" i="0" u="none" strike="noStrike" dirty="0">
                          <a:solidFill>
                            <a:srgbClr val="000000"/>
                          </a:solidFill>
                          <a:latin typeface="Arial" pitchFamily="34" charset="0"/>
                          <a:cs typeface="Arial" pitchFamily="34" charset="0"/>
                        </a:rPr>
                        <a:t>0% noise</a:t>
                      </a:r>
                    </a:p>
                  </a:txBody>
                  <a:tcPr marL="23283" marR="23283" marT="22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300" b="1" i="0" u="none" strike="noStrike" dirty="0">
                          <a:solidFill>
                            <a:srgbClr val="000000"/>
                          </a:solidFill>
                          <a:latin typeface="Arial" pitchFamily="34" charset="0"/>
                          <a:cs typeface="Arial" pitchFamily="34" charset="0"/>
                        </a:rPr>
                        <a:t>1% noise</a:t>
                      </a:r>
                    </a:p>
                  </a:txBody>
                  <a:tcPr marL="23283" marR="23283" marT="22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2300" b="1" i="0" u="none" strike="noStrike" dirty="0">
                          <a:solidFill>
                            <a:srgbClr val="000000"/>
                          </a:solidFill>
                          <a:latin typeface="Arial" pitchFamily="34" charset="0"/>
                          <a:cs typeface="Arial" pitchFamily="34" charset="0"/>
                        </a:rPr>
                        <a:t>2% noise</a:t>
                      </a:r>
                    </a:p>
                  </a:txBody>
                  <a:tcPr marL="23283" marR="23283" marT="22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rtl="0" fontAlgn="ctr"/>
                      <a:r>
                        <a:rPr lang="en-US" sz="2300" b="1" i="0" u="none" strike="noStrike" dirty="0">
                          <a:solidFill>
                            <a:srgbClr val="000000"/>
                          </a:solidFill>
                          <a:latin typeface="Arial" pitchFamily="34" charset="0"/>
                          <a:cs typeface="Arial" pitchFamily="34" charset="0"/>
                        </a:rPr>
                        <a:t>0% noise</a:t>
                      </a:r>
                    </a:p>
                  </a:txBody>
                  <a:tcPr marL="23283" marR="23283" marT="22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2300" b="1" i="0" u="none" strike="noStrike" dirty="0">
                          <a:solidFill>
                            <a:srgbClr val="000000"/>
                          </a:solidFill>
                          <a:latin typeface="Arial" pitchFamily="34" charset="0"/>
                          <a:cs typeface="Arial" pitchFamily="34" charset="0"/>
                        </a:rPr>
                        <a:t>1% noise</a:t>
                      </a:r>
                    </a:p>
                  </a:txBody>
                  <a:tcPr marL="23283" marR="23283" marT="222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2300" b="1" i="0" u="none" strike="noStrike" dirty="0">
                          <a:solidFill>
                            <a:srgbClr val="000000"/>
                          </a:solidFill>
                          <a:latin typeface="Arial" pitchFamily="34" charset="0"/>
                          <a:cs typeface="Arial" pitchFamily="34" charset="0"/>
                        </a:rPr>
                        <a:t>2% noise</a:t>
                      </a:r>
                    </a:p>
                  </a:txBody>
                  <a:tcPr marL="23283" marR="23283" marT="22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486962">
                <a:tc>
                  <a:txBody>
                    <a:bodyPr/>
                    <a:lstStyle/>
                    <a:p>
                      <a:pPr algn="ctr" rtl="0" fontAlgn="ctr"/>
                      <a:r>
                        <a:rPr lang="en-US" sz="2300" b="0" i="0" u="none" strike="noStrike">
                          <a:solidFill>
                            <a:srgbClr val="000000"/>
                          </a:solidFill>
                          <a:latin typeface="Arial" pitchFamily="34" charset="0"/>
                          <a:cs typeface="Arial" pitchFamily="34" charset="0"/>
                        </a:rPr>
                        <a:t>HN</a:t>
                      </a:r>
                    </a:p>
                  </a:txBody>
                  <a:tcPr marL="23283" marR="23283" marT="2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2300" b="0" i="0" u="none" strike="noStrike" dirty="0">
                          <a:solidFill>
                            <a:srgbClr val="000000"/>
                          </a:solidFill>
                          <a:latin typeface="Arial" pitchFamily="34" charset="0"/>
                          <a:cs typeface="Arial" pitchFamily="34" charset="0"/>
                        </a:rPr>
                        <a:t>99.6</a:t>
                      </a:r>
                    </a:p>
                  </a:txBody>
                  <a:tcPr marL="23283" marR="23283" marT="22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2300" b="0" i="0" u="none" strike="noStrike" dirty="0">
                          <a:solidFill>
                            <a:srgbClr val="000000"/>
                          </a:solidFill>
                          <a:latin typeface="Arial" pitchFamily="34" charset="0"/>
                          <a:cs typeface="Arial" pitchFamily="34" charset="0"/>
                        </a:rPr>
                        <a:t>99.7</a:t>
                      </a:r>
                    </a:p>
                  </a:txBody>
                  <a:tcPr marL="23283" marR="23283" marT="222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rtl="0" fontAlgn="ctr"/>
                      <a:r>
                        <a:rPr lang="en-US" sz="2300" b="0" i="0" u="none" strike="noStrike" dirty="0">
                          <a:solidFill>
                            <a:srgbClr val="000000"/>
                          </a:solidFill>
                          <a:latin typeface="Arial" pitchFamily="34" charset="0"/>
                          <a:cs typeface="Arial" pitchFamily="34" charset="0"/>
                        </a:rPr>
                        <a:t>100.0</a:t>
                      </a:r>
                    </a:p>
                  </a:txBody>
                  <a:tcPr marL="23283" marR="23283" marT="22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DB4E3"/>
                    </a:solidFill>
                  </a:tcPr>
                </a:tc>
                <a:tc>
                  <a:txBody>
                    <a:bodyPr/>
                    <a:lstStyle/>
                    <a:p>
                      <a:pPr algn="ctr" rtl="0" fontAlgn="ctr"/>
                      <a:r>
                        <a:rPr lang="en-US" sz="2300" b="0" i="0" u="none" strike="noStrike">
                          <a:solidFill>
                            <a:srgbClr val="000000"/>
                          </a:solidFill>
                          <a:latin typeface="Arial" pitchFamily="34" charset="0"/>
                          <a:cs typeface="Arial" pitchFamily="34" charset="0"/>
                        </a:rPr>
                        <a:t>95.6</a:t>
                      </a:r>
                    </a:p>
                  </a:txBody>
                  <a:tcPr marL="23283" marR="23283" marT="22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2300" b="0" i="0" u="none" strike="noStrike">
                          <a:solidFill>
                            <a:srgbClr val="000000"/>
                          </a:solidFill>
                          <a:latin typeface="Arial" pitchFamily="34" charset="0"/>
                          <a:cs typeface="Arial" pitchFamily="34" charset="0"/>
                        </a:rPr>
                        <a:t>96.4</a:t>
                      </a:r>
                    </a:p>
                  </a:txBody>
                  <a:tcPr marL="23283" marR="23283" marT="222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rtl="0" fontAlgn="ctr"/>
                      <a:r>
                        <a:rPr lang="en-US" sz="2300" b="0" i="0" u="none" strike="noStrike" dirty="0">
                          <a:solidFill>
                            <a:srgbClr val="000000"/>
                          </a:solidFill>
                          <a:latin typeface="Arial" pitchFamily="34" charset="0"/>
                          <a:cs typeface="Arial" pitchFamily="34" charset="0"/>
                        </a:rPr>
                        <a:t>100.0</a:t>
                      </a:r>
                    </a:p>
                  </a:txBody>
                  <a:tcPr marL="23283" marR="23283" marT="22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DB4E3"/>
                    </a:solidFill>
                  </a:tcPr>
                </a:tc>
                <a:tc>
                  <a:txBody>
                    <a:bodyPr/>
                    <a:lstStyle/>
                    <a:p>
                      <a:pPr algn="ctr" rtl="0" fontAlgn="ctr"/>
                      <a:r>
                        <a:rPr lang="en-US" sz="2300" b="0" i="0" u="none" strike="noStrike">
                          <a:solidFill>
                            <a:srgbClr val="000000"/>
                          </a:solidFill>
                          <a:latin typeface="Arial" pitchFamily="34" charset="0"/>
                          <a:cs typeface="Arial" pitchFamily="34" charset="0"/>
                        </a:rPr>
                        <a:t>82.9</a:t>
                      </a:r>
                    </a:p>
                  </a:txBody>
                  <a:tcPr marL="23283" marR="23283" marT="222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2300" b="0" i="0" u="none" strike="noStrike">
                          <a:solidFill>
                            <a:srgbClr val="000000"/>
                          </a:solidFill>
                          <a:latin typeface="Arial" pitchFamily="34" charset="0"/>
                          <a:cs typeface="Arial" pitchFamily="34" charset="0"/>
                        </a:rPr>
                        <a:t>85.0</a:t>
                      </a:r>
                    </a:p>
                  </a:txBody>
                  <a:tcPr marL="23283" marR="23283" marT="22225"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rtl="0" fontAlgn="ctr"/>
                      <a:r>
                        <a:rPr lang="en-US" sz="2300" b="0" i="0" u="none" strike="noStrike">
                          <a:solidFill>
                            <a:srgbClr val="000000"/>
                          </a:solidFill>
                          <a:latin typeface="Arial" pitchFamily="34" charset="0"/>
                          <a:cs typeface="Arial" pitchFamily="34" charset="0"/>
                        </a:rPr>
                        <a:t>99.6</a:t>
                      </a:r>
                    </a:p>
                  </a:txBody>
                  <a:tcPr marL="23283" marR="23283" marT="222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DB4E3"/>
                    </a:solidFill>
                  </a:tcPr>
                </a:tc>
              </a:tr>
              <a:tr h="486962">
                <a:tc>
                  <a:txBody>
                    <a:bodyPr/>
                    <a:lstStyle/>
                    <a:p>
                      <a:pPr algn="ctr" rtl="0" fontAlgn="ctr"/>
                      <a:r>
                        <a:rPr lang="en-US" sz="2300" b="0" i="0" u="none" strike="noStrike">
                          <a:solidFill>
                            <a:srgbClr val="000000"/>
                          </a:solidFill>
                          <a:latin typeface="Arial" pitchFamily="34" charset="0"/>
                          <a:cs typeface="Arial" pitchFamily="34" charset="0"/>
                        </a:rPr>
                        <a:t>HN</a:t>
                      </a:r>
                    </a:p>
                  </a:txBody>
                  <a:tcPr marL="23283" marR="23283" marT="2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2300" b="0" i="0" u="none" strike="noStrike">
                          <a:solidFill>
                            <a:srgbClr val="000000"/>
                          </a:solidFill>
                          <a:latin typeface="Arial" pitchFamily="34" charset="0"/>
                          <a:cs typeface="Arial" pitchFamily="34" charset="0"/>
                        </a:rPr>
                        <a:t>100.0</a:t>
                      </a:r>
                    </a:p>
                  </a:txBody>
                  <a:tcPr marL="23283" marR="23283" marT="222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US" sz="2300" b="0" i="0" u="none" strike="noStrike" dirty="0">
                          <a:solidFill>
                            <a:srgbClr val="000000"/>
                          </a:solidFill>
                          <a:latin typeface="Arial" pitchFamily="34" charset="0"/>
                          <a:cs typeface="Arial" pitchFamily="34" charset="0"/>
                        </a:rPr>
                        <a:t>100.0</a:t>
                      </a:r>
                    </a:p>
                  </a:txBody>
                  <a:tcPr marL="23283" marR="23283" marT="22225" marB="0" anchor="ctr">
                    <a:lnL>
                      <a:noFill/>
                    </a:lnL>
                    <a:lnR>
                      <a:noFill/>
                    </a:lnR>
                    <a:lnT>
                      <a:noFill/>
                    </a:lnT>
                    <a:lnB>
                      <a:noFill/>
                    </a:lnB>
                    <a:solidFill>
                      <a:srgbClr val="C5D9F1"/>
                    </a:solidFill>
                  </a:tcPr>
                </a:tc>
                <a:tc>
                  <a:txBody>
                    <a:bodyPr/>
                    <a:lstStyle/>
                    <a:p>
                      <a:pPr algn="ctr" rtl="0" fontAlgn="ctr"/>
                      <a:r>
                        <a:rPr lang="en-US" sz="2300" b="0" i="0" u="none" strike="noStrike" dirty="0">
                          <a:solidFill>
                            <a:srgbClr val="000000"/>
                          </a:solidFill>
                          <a:latin typeface="Arial" pitchFamily="34" charset="0"/>
                          <a:cs typeface="Arial" pitchFamily="34" charset="0"/>
                        </a:rPr>
                        <a:t>100.0</a:t>
                      </a:r>
                    </a:p>
                  </a:txBody>
                  <a:tcPr marL="23283" marR="23283" marT="22225" marB="0" anchor="ctr">
                    <a:lnL>
                      <a:noFill/>
                    </a:lnL>
                    <a:lnR w="6350" cap="flat" cmpd="sng" algn="ctr">
                      <a:solidFill>
                        <a:srgbClr val="000000"/>
                      </a:solidFill>
                      <a:prstDash val="solid"/>
                      <a:round/>
                      <a:headEnd type="none" w="med" len="med"/>
                      <a:tailEnd type="none" w="med" len="med"/>
                    </a:lnR>
                    <a:lnT>
                      <a:noFill/>
                    </a:lnT>
                    <a:lnB>
                      <a:noFill/>
                    </a:lnB>
                    <a:solidFill>
                      <a:srgbClr val="8DB4E3"/>
                    </a:solidFill>
                  </a:tcPr>
                </a:tc>
                <a:tc>
                  <a:txBody>
                    <a:bodyPr/>
                    <a:lstStyle/>
                    <a:p>
                      <a:pPr algn="ctr" rtl="0" fontAlgn="ctr"/>
                      <a:r>
                        <a:rPr lang="en-US" sz="2300" b="0" i="0" u="none" strike="noStrike" dirty="0">
                          <a:solidFill>
                            <a:srgbClr val="000000"/>
                          </a:solidFill>
                          <a:latin typeface="Arial" pitchFamily="34" charset="0"/>
                          <a:cs typeface="Arial" pitchFamily="34" charset="0"/>
                        </a:rPr>
                        <a:t>99.3</a:t>
                      </a:r>
                    </a:p>
                  </a:txBody>
                  <a:tcPr marL="23283" marR="23283" marT="222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US" sz="2300" b="0" i="0" u="none" strike="noStrike">
                          <a:solidFill>
                            <a:srgbClr val="000000"/>
                          </a:solidFill>
                          <a:latin typeface="Arial" pitchFamily="34" charset="0"/>
                          <a:cs typeface="Arial" pitchFamily="34" charset="0"/>
                        </a:rPr>
                        <a:t>99.7</a:t>
                      </a:r>
                    </a:p>
                  </a:txBody>
                  <a:tcPr marL="23283" marR="23283" marT="22225" marB="0" anchor="ctr">
                    <a:lnL>
                      <a:noFill/>
                    </a:lnL>
                    <a:lnR>
                      <a:noFill/>
                    </a:lnR>
                    <a:lnT>
                      <a:noFill/>
                    </a:lnT>
                    <a:lnB>
                      <a:noFill/>
                    </a:lnB>
                    <a:solidFill>
                      <a:srgbClr val="C5D9F1"/>
                    </a:solidFill>
                  </a:tcPr>
                </a:tc>
                <a:tc>
                  <a:txBody>
                    <a:bodyPr/>
                    <a:lstStyle/>
                    <a:p>
                      <a:pPr algn="ctr" rtl="0" fontAlgn="ctr"/>
                      <a:r>
                        <a:rPr lang="en-US" sz="2300" b="0" i="0" u="none" strike="noStrike">
                          <a:solidFill>
                            <a:srgbClr val="000000"/>
                          </a:solidFill>
                          <a:latin typeface="Arial" pitchFamily="34" charset="0"/>
                          <a:cs typeface="Arial" pitchFamily="34" charset="0"/>
                        </a:rPr>
                        <a:t>99.5</a:t>
                      </a:r>
                    </a:p>
                  </a:txBody>
                  <a:tcPr marL="23283" marR="23283" marT="22225" marB="0" anchor="ctr">
                    <a:lnL>
                      <a:noFill/>
                    </a:lnL>
                    <a:lnR w="6350" cap="flat" cmpd="sng" algn="ctr">
                      <a:solidFill>
                        <a:srgbClr val="000000"/>
                      </a:solidFill>
                      <a:prstDash val="solid"/>
                      <a:round/>
                      <a:headEnd type="none" w="med" len="med"/>
                      <a:tailEnd type="none" w="med" len="med"/>
                    </a:lnR>
                    <a:lnT>
                      <a:noFill/>
                    </a:lnT>
                    <a:lnB>
                      <a:noFill/>
                    </a:lnB>
                    <a:solidFill>
                      <a:srgbClr val="8DB4E3"/>
                    </a:solidFill>
                  </a:tcPr>
                </a:tc>
                <a:tc>
                  <a:txBody>
                    <a:bodyPr/>
                    <a:lstStyle/>
                    <a:p>
                      <a:pPr algn="ctr" rtl="0" fontAlgn="ctr"/>
                      <a:r>
                        <a:rPr lang="en-US" sz="2300" b="0" i="0" u="none" strike="noStrike" dirty="0">
                          <a:solidFill>
                            <a:srgbClr val="000000"/>
                          </a:solidFill>
                          <a:latin typeface="Arial" pitchFamily="34" charset="0"/>
                          <a:cs typeface="Arial" pitchFamily="34" charset="0"/>
                        </a:rPr>
                        <a:t>91.3</a:t>
                      </a:r>
                    </a:p>
                  </a:txBody>
                  <a:tcPr marL="23283" marR="23283" marT="222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US" sz="2300" b="0" i="0" u="none" strike="noStrike">
                          <a:solidFill>
                            <a:srgbClr val="000000"/>
                          </a:solidFill>
                          <a:latin typeface="Arial" pitchFamily="34" charset="0"/>
                          <a:cs typeface="Arial" pitchFamily="34" charset="0"/>
                        </a:rPr>
                        <a:t>94.4</a:t>
                      </a:r>
                    </a:p>
                  </a:txBody>
                  <a:tcPr marL="23283" marR="23283" marT="22225" marB="0" anchor="ctr">
                    <a:lnL>
                      <a:noFill/>
                    </a:lnL>
                    <a:lnR>
                      <a:noFill/>
                    </a:lnR>
                    <a:lnT>
                      <a:noFill/>
                    </a:lnT>
                    <a:lnB>
                      <a:noFill/>
                    </a:lnB>
                    <a:solidFill>
                      <a:srgbClr val="C5D9F1"/>
                    </a:solidFill>
                  </a:tcPr>
                </a:tc>
                <a:tc>
                  <a:txBody>
                    <a:bodyPr/>
                    <a:lstStyle/>
                    <a:p>
                      <a:pPr algn="ctr" rtl="0" fontAlgn="ctr"/>
                      <a:r>
                        <a:rPr lang="en-US" sz="2300" b="0" i="0" u="none" strike="noStrike">
                          <a:solidFill>
                            <a:srgbClr val="000000"/>
                          </a:solidFill>
                          <a:latin typeface="Arial" pitchFamily="34" charset="0"/>
                          <a:cs typeface="Arial" pitchFamily="34" charset="0"/>
                        </a:rPr>
                        <a:t>93.3</a:t>
                      </a:r>
                    </a:p>
                  </a:txBody>
                  <a:tcPr marL="23283" marR="23283" marT="22225" marB="0" anchor="ctr">
                    <a:lnL>
                      <a:noFill/>
                    </a:lnL>
                    <a:lnR w="6350" cap="flat" cmpd="sng" algn="ctr">
                      <a:solidFill>
                        <a:srgbClr val="000000"/>
                      </a:solidFill>
                      <a:prstDash val="solid"/>
                      <a:round/>
                      <a:headEnd type="none" w="med" len="med"/>
                      <a:tailEnd type="none" w="med" len="med"/>
                    </a:lnR>
                    <a:lnT>
                      <a:noFill/>
                    </a:lnT>
                    <a:lnB>
                      <a:noFill/>
                    </a:lnB>
                    <a:solidFill>
                      <a:srgbClr val="8DB4E3"/>
                    </a:solidFill>
                  </a:tcPr>
                </a:tc>
              </a:tr>
              <a:tr h="486962">
                <a:tc>
                  <a:txBody>
                    <a:bodyPr/>
                    <a:lstStyle/>
                    <a:p>
                      <a:pPr algn="ctr" rtl="0" fontAlgn="ctr"/>
                      <a:r>
                        <a:rPr lang="en-US" sz="2300" b="0" i="0" u="none" strike="noStrike">
                          <a:solidFill>
                            <a:srgbClr val="000000"/>
                          </a:solidFill>
                          <a:latin typeface="Arial" pitchFamily="34" charset="0"/>
                          <a:cs typeface="Arial" pitchFamily="34" charset="0"/>
                        </a:rPr>
                        <a:t>HN</a:t>
                      </a:r>
                    </a:p>
                  </a:txBody>
                  <a:tcPr marL="23283" marR="23283" marT="2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2300" b="0" i="0" u="none" strike="noStrike">
                          <a:solidFill>
                            <a:srgbClr val="000000"/>
                          </a:solidFill>
                          <a:latin typeface="Arial" pitchFamily="34" charset="0"/>
                          <a:cs typeface="Arial" pitchFamily="34" charset="0"/>
                        </a:rPr>
                        <a:t>99.9</a:t>
                      </a:r>
                    </a:p>
                  </a:txBody>
                  <a:tcPr marL="23283" marR="23283" marT="222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US" sz="2300" b="0" i="0" u="none" strike="noStrike">
                          <a:solidFill>
                            <a:srgbClr val="000000"/>
                          </a:solidFill>
                          <a:latin typeface="Arial" pitchFamily="34" charset="0"/>
                          <a:cs typeface="Arial" pitchFamily="34" charset="0"/>
                        </a:rPr>
                        <a:t>100.0</a:t>
                      </a:r>
                    </a:p>
                  </a:txBody>
                  <a:tcPr marL="23283" marR="23283" marT="22225" marB="0" anchor="ctr">
                    <a:lnL>
                      <a:noFill/>
                    </a:lnL>
                    <a:lnR>
                      <a:noFill/>
                    </a:lnR>
                    <a:lnT>
                      <a:noFill/>
                    </a:lnT>
                    <a:lnB>
                      <a:noFill/>
                    </a:lnB>
                    <a:solidFill>
                      <a:srgbClr val="C5D9F1"/>
                    </a:solidFill>
                  </a:tcPr>
                </a:tc>
                <a:tc>
                  <a:txBody>
                    <a:bodyPr/>
                    <a:lstStyle/>
                    <a:p>
                      <a:pPr algn="ctr" rtl="0" fontAlgn="ctr"/>
                      <a:r>
                        <a:rPr lang="en-US" sz="2300" b="0" i="0" u="none" strike="noStrike">
                          <a:solidFill>
                            <a:srgbClr val="000000"/>
                          </a:solidFill>
                          <a:latin typeface="Arial" pitchFamily="34" charset="0"/>
                          <a:cs typeface="Arial" pitchFamily="34" charset="0"/>
                        </a:rPr>
                        <a:t>99.9</a:t>
                      </a:r>
                    </a:p>
                  </a:txBody>
                  <a:tcPr marL="23283" marR="23283" marT="22225" marB="0" anchor="ctr">
                    <a:lnL>
                      <a:noFill/>
                    </a:lnL>
                    <a:lnR w="6350" cap="flat" cmpd="sng" algn="ctr">
                      <a:solidFill>
                        <a:srgbClr val="000000"/>
                      </a:solidFill>
                      <a:prstDash val="solid"/>
                      <a:round/>
                      <a:headEnd type="none" w="med" len="med"/>
                      <a:tailEnd type="none" w="med" len="med"/>
                    </a:lnR>
                    <a:lnT>
                      <a:noFill/>
                    </a:lnT>
                    <a:lnB>
                      <a:noFill/>
                    </a:lnB>
                    <a:solidFill>
                      <a:srgbClr val="8DB4E3"/>
                    </a:solidFill>
                  </a:tcPr>
                </a:tc>
                <a:tc>
                  <a:txBody>
                    <a:bodyPr/>
                    <a:lstStyle/>
                    <a:p>
                      <a:pPr algn="ctr" rtl="0" fontAlgn="ctr"/>
                      <a:r>
                        <a:rPr lang="en-US" sz="2300" b="0" i="0" u="none" strike="noStrike" dirty="0">
                          <a:solidFill>
                            <a:srgbClr val="000000"/>
                          </a:solidFill>
                          <a:latin typeface="Arial" pitchFamily="34" charset="0"/>
                          <a:cs typeface="Arial" pitchFamily="34" charset="0"/>
                        </a:rPr>
                        <a:t>97.5</a:t>
                      </a:r>
                    </a:p>
                  </a:txBody>
                  <a:tcPr marL="23283" marR="23283" marT="222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US" sz="2300" b="0" i="0" u="none" strike="noStrike" dirty="0">
                          <a:solidFill>
                            <a:srgbClr val="000000"/>
                          </a:solidFill>
                          <a:latin typeface="Arial" pitchFamily="34" charset="0"/>
                          <a:cs typeface="Arial" pitchFamily="34" charset="0"/>
                        </a:rPr>
                        <a:t>100.0</a:t>
                      </a:r>
                    </a:p>
                  </a:txBody>
                  <a:tcPr marL="23283" marR="23283" marT="22225" marB="0" anchor="ctr">
                    <a:lnL>
                      <a:noFill/>
                    </a:lnL>
                    <a:lnR>
                      <a:noFill/>
                    </a:lnR>
                    <a:lnT>
                      <a:noFill/>
                    </a:lnT>
                    <a:lnB>
                      <a:noFill/>
                    </a:lnB>
                    <a:solidFill>
                      <a:srgbClr val="C5D9F1"/>
                    </a:solidFill>
                  </a:tcPr>
                </a:tc>
                <a:tc>
                  <a:txBody>
                    <a:bodyPr/>
                    <a:lstStyle/>
                    <a:p>
                      <a:pPr algn="ctr" rtl="0" fontAlgn="ctr"/>
                      <a:r>
                        <a:rPr lang="en-US" sz="2300" b="0" i="0" u="none" strike="noStrike">
                          <a:solidFill>
                            <a:srgbClr val="000000"/>
                          </a:solidFill>
                          <a:latin typeface="Arial" pitchFamily="34" charset="0"/>
                          <a:cs typeface="Arial" pitchFamily="34" charset="0"/>
                        </a:rPr>
                        <a:t>98.6</a:t>
                      </a:r>
                    </a:p>
                  </a:txBody>
                  <a:tcPr marL="23283" marR="23283" marT="22225" marB="0" anchor="ctr">
                    <a:lnL>
                      <a:noFill/>
                    </a:lnL>
                    <a:lnR w="6350" cap="flat" cmpd="sng" algn="ctr">
                      <a:solidFill>
                        <a:srgbClr val="000000"/>
                      </a:solidFill>
                      <a:prstDash val="solid"/>
                      <a:round/>
                      <a:headEnd type="none" w="med" len="med"/>
                      <a:tailEnd type="none" w="med" len="med"/>
                    </a:lnR>
                    <a:lnT>
                      <a:noFill/>
                    </a:lnT>
                    <a:lnB>
                      <a:noFill/>
                    </a:lnB>
                    <a:solidFill>
                      <a:srgbClr val="8DB4E3"/>
                    </a:solidFill>
                  </a:tcPr>
                </a:tc>
                <a:tc>
                  <a:txBody>
                    <a:bodyPr/>
                    <a:lstStyle/>
                    <a:p>
                      <a:pPr algn="ctr" rtl="0" fontAlgn="ctr"/>
                      <a:r>
                        <a:rPr lang="en-US" sz="2300" b="0" i="0" u="none" strike="noStrike">
                          <a:solidFill>
                            <a:srgbClr val="000000"/>
                          </a:solidFill>
                          <a:latin typeface="Arial" pitchFamily="34" charset="0"/>
                          <a:cs typeface="Arial" pitchFamily="34" charset="0"/>
                        </a:rPr>
                        <a:t>79.7</a:t>
                      </a:r>
                    </a:p>
                  </a:txBody>
                  <a:tcPr marL="23283" marR="23283" marT="222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US" sz="2300" b="0" i="0" u="none" strike="noStrike" dirty="0">
                          <a:solidFill>
                            <a:srgbClr val="000000"/>
                          </a:solidFill>
                          <a:latin typeface="Arial" pitchFamily="34" charset="0"/>
                          <a:cs typeface="Arial" pitchFamily="34" charset="0"/>
                        </a:rPr>
                        <a:t>98.6</a:t>
                      </a:r>
                    </a:p>
                  </a:txBody>
                  <a:tcPr marL="23283" marR="23283" marT="22225" marB="0" anchor="ctr">
                    <a:lnL>
                      <a:noFill/>
                    </a:lnL>
                    <a:lnR>
                      <a:noFill/>
                    </a:lnR>
                    <a:lnT>
                      <a:noFill/>
                    </a:lnT>
                    <a:lnB>
                      <a:noFill/>
                    </a:lnB>
                    <a:solidFill>
                      <a:srgbClr val="C5D9F1"/>
                    </a:solidFill>
                  </a:tcPr>
                </a:tc>
                <a:tc>
                  <a:txBody>
                    <a:bodyPr/>
                    <a:lstStyle/>
                    <a:p>
                      <a:pPr algn="ctr" rtl="0" fontAlgn="ctr"/>
                      <a:r>
                        <a:rPr lang="en-US" sz="2300" b="0" i="0" u="none" strike="noStrike">
                          <a:solidFill>
                            <a:srgbClr val="000000"/>
                          </a:solidFill>
                          <a:latin typeface="Arial" pitchFamily="34" charset="0"/>
                          <a:cs typeface="Arial" pitchFamily="34" charset="0"/>
                        </a:rPr>
                        <a:t>85.3</a:t>
                      </a:r>
                    </a:p>
                  </a:txBody>
                  <a:tcPr marL="23283" marR="23283" marT="22225" marB="0" anchor="ctr">
                    <a:lnL>
                      <a:noFill/>
                    </a:lnL>
                    <a:lnR w="6350" cap="flat" cmpd="sng" algn="ctr">
                      <a:solidFill>
                        <a:srgbClr val="000000"/>
                      </a:solidFill>
                      <a:prstDash val="solid"/>
                      <a:round/>
                      <a:headEnd type="none" w="med" len="med"/>
                      <a:tailEnd type="none" w="med" len="med"/>
                    </a:lnR>
                    <a:lnT>
                      <a:noFill/>
                    </a:lnT>
                    <a:lnB>
                      <a:noFill/>
                    </a:lnB>
                    <a:solidFill>
                      <a:srgbClr val="8DB4E3"/>
                    </a:solidFill>
                  </a:tcPr>
                </a:tc>
              </a:tr>
              <a:tr h="486962">
                <a:tc>
                  <a:txBody>
                    <a:bodyPr/>
                    <a:lstStyle/>
                    <a:p>
                      <a:pPr algn="ctr" rtl="0" fontAlgn="ctr"/>
                      <a:r>
                        <a:rPr lang="en-US" sz="2300" b="0" i="0" u="none" strike="noStrike">
                          <a:solidFill>
                            <a:srgbClr val="000000"/>
                          </a:solidFill>
                          <a:latin typeface="Arial" pitchFamily="34" charset="0"/>
                          <a:cs typeface="Arial" pitchFamily="34" charset="0"/>
                        </a:rPr>
                        <a:t>GU</a:t>
                      </a:r>
                    </a:p>
                  </a:txBody>
                  <a:tcPr marL="23283" marR="23283" marT="2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2300" b="0" i="0" u="none" strike="noStrike">
                          <a:solidFill>
                            <a:srgbClr val="000000"/>
                          </a:solidFill>
                          <a:latin typeface="Arial" pitchFamily="34" charset="0"/>
                          <a:cs typeface="Arial" pitchFamily="34" charset="0"/>
                        </a:rPr>
                        <a:t>100.0</a:t>
                      </a:r>
                    </a:p>
                  </a:txBody>
                  <a:tcPr marL="23283" marR="23283" marT="222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US" sz="2300" b="0" i="0" u="none" strike="noStrike">
                          <a:solidFill>
                            <a:srgbClr val="000000"/>
                          </a:solidFill>
                          <a:latin typeface="Arial" pitchFamily="34" charset="0"/>
                          <a:cs typeface="Arial" pitchFamily="34" charset="0"/>
                        </a:rPr>
                        <a:t>100.0</a:t>
                      </a:r>
                    </a:p>
                  </a:txBody>
                  <a:tcPr marL="23283" marR="23283" marT="22225" marB="0" anchor="ctr">
                    <a:lnL>
                      <a:noFill/>
                    </a:lnL>
                    <a:lnR>
                      <a:noFill/>
                    </a:lnR>
                    <a:lnT>
                      <a:noFill/>
                    </a:lnT>
                    <a:lnB>
                      <a:noFill/>
                    </a:lnB>
                    <a:solidFill>
                      <a:srgbClr val="C5D9F1"/>
                    </a:solidFill>
                  </a:tcPr>
                </a:tc>
                <a:tc>
                  <a:txBody>
                    <a:bodyPr/>
                    <a:lstStyle/>
                    <a:p>
                      <a:pPr algn="ctr" rtl="0" fontAlgn="ctr"/>
                      <a:r>
                        <a:rPr lang="en-US" sz="2300" b="0" i="0" u="none" strike="noStrike">
                          <a:solidFill>
                            <a:srgbClr val="000000"/>
                          </a:solidFill>
                          <a:latin typeface="Arial" pitchFamily="34" charset="0"/>
                          <a:cs typeface="Arial" pitchFamily="34" charset="0"/>
                        </a:rPr>
                        <a:t>100.0</a:t>
                      </a:r>
                    </a:p>
                  </a:txBody>
                  <a:tcPr marL="23283" marR="23283" marT="22225" marB="0" anchor="ctr">
                    <a:lnL>
                      <a:noFill/>
                    </a:lnL>
                    <a:lnR w="6350" cap="flat" cmpd="sng" algn="ctr">
                      <a:solidFill>
                        <a:srgbClr val="000000"/>
                      </a:solidFill>
                      <a:prstDash val="solid"/>
                      <a:round/>
                      <a:headEnd type="none" w="med" len="med"/>
                      <a:tailEnd type="none" w="med" len="med"/>
                    </a:lnR>
                    <a:lnT>
                      <a:noFill/>
                    </a:lnT>
                    <a:lnB>
                      <a:noFill/>
                    </a:lnB>
                    <a:solidFill>
                      <a:srgbClr val="8DB4E3"/>
                    </a:solidFill>
                  </a:tcPr>
                </a:tc>
                <a:tc>
                  <a:txBody>
                    <a:bodyPr/>
                    <a:lstStyle/>
                    <a:p>
                      <a:pPr algn="ctr" rtl="0" fontAlgn="ctr"/>
                      <a:r>
                        <a:rPr lang="en-US" sz="2300" b="0" i="0" u="none" strike="noStrike" dirty="0">
                          <a:solidFill>
                            <a:srgbClr val="000000"/>
                          </a:solidFill>
                          <a:latin typeface="Arial" pitchFamily="34" charset="0"/>
                          <a:cs typeface="Arial" pitchFamily="34" charset="0"/>
                        </a:rPr>
                        <a:t>93.4</a:t>
                      </a:r>
                    </a:p>
                  </a:txBody>
                  <a:tcPr marL="23283" marR="23283" marT="222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US" sz="2300" b="0" i="0" u="none" strike="noStrike" dirty="0">
                          <a:solidFill>
                            <a:srgbClr val="000000"/>
                          </a:solidFill>
                          <a:latin typeface="Arial" pitchFamily="34" charset="0"/>
                          <a:cs typeface="Arial" pitchFamily="34" charset="0"/>
                        </a:rPr>
                        <a:t>94.4</a:t>
                      </a:r>
                    </a:p>
                  </a:txBody>
                  <a:tcPr marL="23283" marR="23283" marT="22225" marB="0" anchor="ctr">
                    <a:lnL>
                      <a:noFill/>
                    </a:lnL>
                    <a:lnR>
                      <a:noFill/>
                    </a:lnR>
                    <a:lnT>
                      <a:noFill/>
                    </a:lnT>
                    <a:lnB>
                      <a:noFill/>
                    </a:lnB>
                    <a:solidFill>
                      <a:srgbClr val="C5D9F1"/>
                    </a:solidFill>
                  </a:tcPr>
                </a:tc>
                <a:tc>
                  <a:txBody>
                    <a:bodyPr/>
                    <a:lstStyle/>
                    <a:p>
                      <a:pPr algn="ctr" rtl="0" fontAlgn="ctr"/>
                      <a:r>
                        <a:rPr lang="en-US" sz="2300" b="0" i="0" u="none" strike="noStrike" dirty="0">
                          <a:solidFill>
                            <a:srgbClr val="000000"/>
                          </a:solidFill>
                          <a:latin typeface="Arial" pitchFamily="34" charset="0"/>
                          <a:cs typeface="Arial" pitchFamily="34" charset="0"/>
                        </a:rPr>
                        <a:t>95.1</a:t>
                      </a:r>
                    </a:p>
                  </a:txBody>
                  <a:tcPr marL="23283" marR="23283" marT="22225" marB="0" anchor="ctr">
                    <a:lnL>
                      <a:noFill/>
                    </a:lnL>
                    <a:lnR w="6350" cap="flat" cmpd="sng" algn="ctr">
                      <a:solidFill>
                        <a:srgbClr val="000000"/>
                      </a:solidFill>
                      <a:prstDash val="solid"/>
                      <a:round/>
                      <a:headEnd type="none" w="med" len="med"/>
                      <a:tailEnd type="none" w="med" len="med"/>
                    </a:lnR>
                    <a:lnT>
                      <a:noFill/>
                    </a:lnT>
                    <a:lnB>
                      <a:noFill/>
                    </a:lnB>
                    <a:solidFill>
                      <a:srgbClr val="8DB4E3"/>
                    </a:solidFill>
                  </a:tcPr>
                </a:tc>
                <a:tc>
                  <a:txBody>
                    <a:bodyPr/>
                    <a:lstStyle/>
                    <a:p>
                      <a:pPr algn="ctr" rtl="0" fontAlgn="ctr"/>
                      <a:r>
                        <a:rPr lang="en-US" sz="2300" b="0" i="0" u="none" strike="noStrike" dirty="0">
                          <a:solidFill>
                            <a:srgbClr val="000000"/>
                          </a:solidFill>
                          <a:latin typeface="Arial" pitchFamily="34" charset="0"/>
                          <a:cs typeface="Arial" pitchFamily="34" charset="0"/>
                        </a:rPr>
                        <a:t>82.4</a:t>
                      </a:r>
                    </a:p>
                  </a:txBody>
                  <a:tcPr marL="23283" marR="23283" marT="222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US" sz="2300" b="0" i="0" u="none" strike="noStrike">
                          <a:solidFill>
                            <a:srgbClr val="000000"/>
                          </a:solidFill>
                          <a:latin typeface="Arial" pitchFamily="34" charset="0"/>
                          <a:cs typeface="Arial" pitchFamily="34" charset="0"/>
                        </a:rPr>
                        <a:t>85.0</a:t>
                      </a:r>
                    </a:p>
                  </a:txBody>
                  <a:tcPr marL="23283" marR="23283" marT="22225" marB="0" anchor="ctr">
                    <a:lnL>
                      <a:noFill/>
                    </a:lnL>
                    <a:lnR>
                      <a:noFill/>
                    </a:lnR>
                    <a:lnT>
                      <a:noFill/>
                    </a:lnT>
                    <a:lnB>
                      <a:noFill/>
                    </a:lnB>
                    <a:solidFill>
                      <a:srgbClr val="C5D9F1"/>
                    </a:solidFill>
                  </a:tcPr>
                </a:tc>
                <a:tc>
                  <a:txBody>
                    <a:bodyPr/>
                    <a:lstStyle/>
                    <a:p>
                      <a:pPr algn="ctr" rtl="0" fontAlgn="ctr"/>
                      <a:r>
                        <a:rPr lang="en-US" sz="2300" b="0" i="0" u="none" strike="noStrike" dirty="0">
                          <a:solidFill>
                            <a:srgbClr val="000000"/>
                          </a:solidFill>
                          <a:latin typeface="Arial" pitchFamily="34" charset="0"/>
                          <a:cs typeface="Arial" pitchFamily="34" charset="0"/>
                        </a:rPr>
                        <a:t>86.9</a:t>
                      </a:r>
                    </a:p>
                  </a:txBody>
                  <a:tcPr marL="23283" marR="23283" marT="22225" marB="0" anchor="ctr">
                    <a:lnL>
                      <a:noFill/>
                    </a:lnL>
                    <a:lnR w="6350" cap="flat" cmpd="sng" algn="ctr">
                      <a:solidFill>
                        <a:srgbClr val="000000"/>
                      </a:solidFill>
                      <a:prstDash val="solid"/>
                      <a:round/>
                      <a:headEnd type="none" w="med" len="med"/>
                      <a:tailEnd type="none" w="med" len="med"/>
                    </a:lnR>
                    <a:lnT>
                      <a:noFill/>
                    </a:lnT>
                    <a:lnB>
                      <a:noFill/>
                    </a:lnB>
                    <a:solidFill>
                      <a:srgbClr val="8DB4E3"/>
                    </a:solidFill>
                  </a:tcPr>
                </a:tc>
              </a:tr>
              <a:tr h="486962">
                <a:tc>
                  <a:txBody>
                    <a:bodyPr/>
                    <a:lstStyle/>
                    <a:p>
                      <a:pPr algn="ctr" rtl="0" fontAlgn="ctr"/>
                      <a:r>
                        <a:rPr lang="en-US" sz="2300" b="0" i="0" u="none" strike="noStrike">
                          <a:solidFill>
                            <a:srgbClr val="000000"/>
                          </a:solidFill>
                          <a:latin typeface="Arial" pitchFamily="34" charset="0"/>
                          <a:cs typeface="Arial" pitchFamily="34" charset="0"/>
                        </a:rPr>
                        <a:t>GYN</a:t>
                      </a:r>
                    </a:p>
                  </a:txBody>
                  <a:tcPr marL="23283" marR="23283" marT="2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2300" b="0" i="0" u="none" strike="noStrike">
                          <a:solidFill>
                            <a:srgbClr val="000000"/>
                          </a:solidFill>
                          <a:latin typeface="Arial" pitchFamily="34" charset="0"/>
                          <a:cs typeface="Arial" pitchFamily="34" charset="0"/>
                        </a:rPr>
                        <a:t>99.5</a:t>
                      </a:r>
                    </a:p>
                  </a:txBody>
                  <a:tcPr marL="23283" marR="23283" marT="222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US" sz="2300" b="0" i="0" u="none" strike="noStrike">
                          <a:solidFill>
                            <a:srgbClr val="000000"/>
                          </a:solidFill>
                          <a:latin typeface="Arial" pitchFamily="34" charset="0"/>
                          <a:cs typeface="Arial" pitchFamily="34" charset="0"/>
                        </a:rPr>
                        <a:t>99.9</a:t>
                      </a:r>
                    </a:p>
                  </a:txBody>
                  <a:tcPr marL="23283" marR="23283" marT="22225" marB="0" anchor="ctr">
                    <a:lnL>
                      <a:noFill/>
                    </a:lnL>
                    <a:lnR>
                      <a:noFill/>
                    </a:lnR>
                    <a:lnT>
                      <a:noFill/>
                    </a:lnT>
                    <a:lnB>
                      <a:noFill/>
                    </a:lnB>
                    <a:solidFill>
                      <a:srgbClr val="C5D9F1"/>
                    </a:solidFill>
                  </a:tcPr>
                </a:tc>
                <a:tc>
                  <a:txBody>
                    <a:bodyPr/>
                    <a:lstStyle/>
                    <a:p>
                      <a:pPr algn="ctr" rtl="0" fontAlgn="ctr"/>
                      <a:r>
                        <a:rPr lang="en-US" sz="2300" b="0" i="0" u="none" strike="noStrike">
                          <a:solidFill>
                            <a:srgbClr val="000000"/>
                          </a:solidFill>
                          <a:latin typeface="Arial" pitchFamily="34" charset="0"/>
                          <a:cs typeface="Arial" pitchFamily="34" charset="0"/>
                        </a:rPr>
                        <a:t>100.0</a:t>
                      </a:r>
                    </a:p>
                  </a:txBody>
                  <a:tcPr marL="23283" marR="23283" marT="22225" marB="0" anchor="ctr">
                    <a:lnL>
                      <a:noFill/>
                    </a:lnL>
                    <a:lnR w="6350" cap="flat" cmpd="sng" algn="ctr">
                      <a:solidFill>
                        <a:srgbClr val="000000"/>
                      </a:solidFill>
                      <a:prstDash val="solid"/>
                      <a:round/>
                      <a:headEnd type="none" w="med" len="med"/>
                      <a:tailEnd type="none" w="med" len="med"/>
                    </a:lnR>
                    <a:lnT>
                      <a:noFill/>
                    </a:lnT>
                    <a:lnB>
                      <a:noFill/>
                    </a:lnB>
                    <a:solidFill>
                      <a:srgbClr val="8DB4E3"/>
                    </a:solidFill>
                  </a:tcPr>
                </a:tc>
                <a:tc>
                  <a:txBody>
                    <a:bodyPr/>
                    <a:lstStyle/>
                    <a:p>
                      <a:pPr algn="ctr" rtl="0" fontAlgn="ctr"/>
                      <a:r>
                        <a:rPr lang="en-US" sz="2300" b="0" i="0" u="none" strike="noStrike">
                          <a:solidFill>
                            <a:srgbClr val="000000"/>
                          </a:solidFill>
                          <a:latin typeface="Arial" pitchFamily="34" charset="0"/>
                          <a:cs typeface="Arial" pitchFamily="34" charset="0"/>
                        </a:rPr>
                        <a:t>95.1</a:t>
                      </a:r>
                    </a:p>
                  </a:txBody>
                  <a:tcPr marL="23283" marR="23283" marT="222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US" sz="2300" b="0" i="0" u="none" strike="noStrike" dirty="0">
                          <a:solidFill>
                            <a:srgbClr val="000000"/>
                          </a:solidFill>
                          <a:latin typeface="Arial" pitchFamily="34" charset="0"/>
                          <a:cs typeface="Arial" pitchFamily="34" charset="0"/>
                        </a:rPr>
                        <a:t>99.3</a:t>
                      </a:r>
                    </a:p>
                  </a:txBody>
                  <a:tcPr marL="23283" marR="23283" marT="22225" marB="0" anchor="ctr">
                    <a:lnL>
                      <a:noFill/>
                    </a:lnL>
                    <a:lnR>
                      <a:noFill/>
                    </a:lnR>
                    <a:lnT>
                      <a:noFill/>
                    </a:lnT>
                    <a:lnB>
                      <a:noFill/>
                    </a:lnB>
                    <a:solidFill>
                      <a:srgbClr val="C5D9F1"/>
                    </a:solidFill>
                  </a:tcPr>
                </a:tc>
                <a:tc>
                  <a:txBody>
                    <a:bodyPr/>
                    <a:lstStyle/>
                    <a:p>
                      <a:pPr algn="ctr" rtl="0" fontAlgn="ctr"/>
                      <a:r>
                        <a:rPr lang="en-US" sz="2300" b="0" i="0" u="none" strike="noStrike" dirty="0">
                          <a:solidFill>
                            <a:srgbClr val="000000"/>
                          </a:solidFill>
                          <a:latin typeface="Arial" pitchFamily="34" charset="0"/>
                          <a:cs typeface="Arial" pitchFamily="34" charset="0"/>
                        </a:rPr>
                        <a:t>99.9</a:t>
                      </a:r>
                    </a:p>
                  </a:txBody>
                  <a:tcPr marL="23283" marR="23283" marT="22225" marB="0" anchor="ctr">
                    <a:lnL>
                      <a:noFill/>
                    </a:lnL>
                    <a:lnR w="6350" cap="flat" cmpd="sng" algn="ctr">
                      <a:solidFill>
                        <a:srgbClr val="000000"/>
                      </a:solidFill>
                      <a:prstDash val="solid"/>
                      <a:round/>
                      <a:headEnd type="none" w="med" len="med"/>
                      <a:tailEnd type="none" w="med" len="med"/>
                    </a:lnR>
                    <a:lnT>
                      <a:noFill/>
                    </a:lnT>
                    <a:lnB>
                      <a:noFill/>
                    </a:lnB>
                    <a:solidFill>
                      <a:srgbClr val="8DB4E3"/>
                    </a:solidFill>
                  </a:tcPr>
                </a:tc>
                <a:tc>
                  <a:txBody>
                    <a:bodyPr/>
                    <a:lstStyle/>
                    <a:p>
                      <a:pPr algn="ctr" rtl="0" fontAlgn="ctr"/>
                      <a:r>
                        <a:rPr lang="en-US" sz="2300" b="0" i="0" u="none" strike="noStrike" dirty="0">
                          <a:solidFill>
                            <a:srgbClr val="000000"/>
                          </a:solidFill>
                          <a:latin typeface="Arial" pitchFamily="34" charset="0"/>
                          <a:cs typeface="Arial" pitchFamily="34" charset="0"/>
                        </a:rPr>
                        <a:t>78.6</a:t>
                      </a:r>
                    </a:p>
                  </a:txBody>
                  <a:tcPr marL="23283" marR="23283" marT="222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US" sz="2300" b="0" i="0" u="none" strike="noStrike" dirty="0">
                          <a:solidFill>
                            <a:srgbClr val="000000"/>
                          </a:solidFill>
                          <a:latin typeface="Arial" pitchFamily="34" charset="0"/>
                          <a:cs typeface="Arial" pitchFamily="34" charset="0"/>
                        </a:rPr>
                        <a:t>96.4</a:t>
                      </a:r>
                    </a:p>
                  </a:txBody>
                  <a:tcPr marL="23283" marR="23283" marT="22225" marB="0" anchor="ctr">
                    <a:lnL>
                      <a:noFill/>
                    </a:lnL>
                    <a:lnR>
                      <a:noFill/>
                    </a:lnR>
                    <a:lnT>
                      <a:noFill/>
                    </a:lnT>
                    <a:lnB>
                      <a:noFill/>
                    </a:lnB>
                    <a:solidFill>
                      <a:srgbClr val="C5D9F1"/>
                    </a:solidFill>
                  </a:tcPr>
                </a:tc>
                <a:tc>
                  <a:txBody>
                    <a:bodyPr/>
                    <a:lstStyle/>
                    <a:p>
                      <a:pPr algn="ctr" rtl="0" fontAlgn="ctr"/>
                      <a:r>
                        <a:rPr lang="en-US" sz="2300" b="0" i="0" u="none" strike="noStrike" dirty="0">
                          <a:solidFill>
                            <a:srgbClr val="000000"/>
                          </a:solidFill>
                          <a:latin typeface="Arial" pitchFamily="34" charset="0"/>
                          <a:cs typeface="Arial" pitchFamily="34" charset="0"/>
                        </a:rPr>
                        <a:t>99.3</a:t>
                      </a:r>
                    </a:p>
                  </a:txBody>
                  <a:tcPr marL="23283" marR="23283" marT="22225" marB="0" anchor="ctr">
                    <a:lnL>
                      <a:noFill/>
                    </a:lnL>
                    <a:lnR w="6350" cap="flat" cmpd="sng" algn="ctr">
                      <a:solidFill>
                        <a:srgbClr val="000000"/>
                      </a:solidFill>
                      <a:prstDash val="solid"/>
                      <a:round/>
                      <a:headEnd type="none" w="med" len="med"/>
                      <a:tailEnd type="none" w="med" len="med"/>
                    </a:lnR>
                    <a:lnT>
                      <a:noFill/>
                    </a:lnT>
                    <a:lnB>
                      <a:noFill/>
                    </a:lnB>
                    <a:solidFill>
                      <a:srgbClr val="8DB4E3"/>
                    </a:solidFill>
                  </a:tcPr>
                </a:tc>
              </a:tr>
              <a:tr h="510151">
                <a:tc>
                  <a:txBody>
                    <a:bodyPr/>
                    <a:lstStyle/>
                    <a:p>
                      <a:pPr algn="ctr" rtl="0" fontAlgn="ctr"/>
                      <a:r>
                        <a:rPr lang="en-US" sz="2300" b="0" i="0" u="none" strike="noStrike">
                          <a:solidFill>
                            <a:srgbClr val="000000"/>
                          </a:solidFill>
                          <a:latin typeface="Arial" pitchFamily="34" charset="0"/>
                          <a:cs typeface="Arial" pitchFamily="34" charset="0"/>
                        </a:rPr>
                        <a:t>GYN</a:t>
                      </a:r>
                    </a:p>
                  </a:txBody>
                  <a:tcPr marL="23283" marR="23283" marT="2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ctr" rtl="0" fontAlgn="ctr"/>
                      <a:r>
                        <a:rPr lang="en-US" sz="2300" b="0" i="0" u="none" strike="noStrike">
                          <a:solidFill>
                            <a:srgbClr val="000000"/>
                          </a:solidFill>
                          <a:latin typeface="Arial" pitchFamily="34" charset="0"/>
                          <a:cs typeface="Arial" pitchFamily="34" charset="0"/>
                        </a:rPr>
                        <a:t>99.1</a:t>
                      </a:r>
                    </a:p>
                  </a:txBody>
                  <a:tcPr marL="23283" marR="23283" marT="22225" marB="0" anchor="ctr">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ctr" rtl="0" fontAlgn="ctr"/>
                      <a:r>
                        <a:rPr lang="en-US" sz="2300" b="0" i="0" u="none" strike="noStrike">
                          <a:solidFill>
                            <a:srgbClr val="000000"/>
                          </a:solidFill>
                          <a:latin typeface="Arial" pitchFamily="34" charset="0"/>
                          <a:cs typeface="Arial" pitchFamily="34" charset="0"/>
                        </a:rPr>
                        <a:t>98.8</a:t>
                      </a:r>
                    </a:p>
                  </a:txBody>
                  <a:tcPr marL="23283" marR="23283" marT="22225" marB="0" anchor="ctr">
                    <a:lnL>
                      <a:noFill/>
                    </a:lnL>
                    <a:lnR>
                      <a:noFill/>
                    </a:lnR>
                    <a:lnT>
                      <a:noFill/>
                    </a:lnT>
                    <a:lnB w="25400" cap="flat" cmpd="dbl" algn="ctr">
                      <a:solidFill>
                        <a:srgbClr val="000000"/>
                      </a:solidFill>
                      <a:prstDash val="solid"/>
                      <a:round/>
                      <a:headEnd type="none" w="med" len="med"/>
                      <a:tailEnd type="none" w="med" len="med"/>
                    </a:lnB>
                    <a:solidFill>
                      <a:srgbClr val="C5D9F1"/>
                    </a:solidFill>
                  </a:tcPr>
                </a:tc>
                <a:tc>
                  <a:txBody>
                    <a:bodyPr/>
                    <a:lstStyle/>
                    <a:p>
                      <a:pPr algn="ctr" rtl="0" fontAlgn="ctr"/>
                      <a:r>
                        <a:rPr lang="en-US" sz="2300" b="0" i="0" u="none" strike="noStrike">
                          <a:solidFill>
                            <a:srgbClr val="000000"/>
                          </a:solidFill>
                          <a:latin typeface="Arial" pitchFamily="34" charset="0"/>
                          <a:cs typeface="Arial" pitchFamily="34" charset="0"/>
                        </a:rPr>
                        <a:t>99.3</a:t>
                      </a:r>
                    </a:p>
                  </a:txBody>
                  <a:tcPr marL="23283" marR="23283" marT="22225" marB="0" anchor="ctr">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8DB4E3"/>
                    </a:solidFill>
                  </a:tcPr>
                </a:tc>
                <a:tc>
                  <a:txBody>
                    <a:bodyPr/>
                    <a:lstStyle/>
                    <a:p>
                      <a:pPr algn="ctr" rtl="0" fontAlgn="ctr"/>
                      <a:r>
                        <a:rPr lang="en-US" sz="2300" b="0" i="0" u="none" strike="noStrike">
                          <a:solidFill>
                            <a:srgbClr val="000000"/>
                          </a:solidFill>
                          <a:latin typeface="Arial" pitchFamily="34" charset="0"/>
                          <a:cs typeface="Arial" pitchFamily="34" charset="0"/>
                        </a:rPr>
                        <a:t>93.9</a:t>
                      </a:r>
                    </a:p>
                  </a:txBody>
                  <a:tcPr marL="23283" marR="23283" marT="22225" marB="0" anchor="ctr">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ctr" rtl="0" fontAlgn="ctr"/>
                      <a:r>
                        <a:rPr lang="en-US" sz="2300" b="0" i="0" u="none" strike="noStrike" dirty="0">
                          <a:solidFill>
                            <a:srgbClr val="000000"/>
                          </a:solidFill>
                          <a:latin typeface="Arial" pitchFamily="34" charset="0"/>
                          <a:cs typeface="Arial" pitchFamily="34" charset="0"/>
                        </a:rPr>
                        <a:t>93.3</a:t>
                      </a:r>
                    </a:p>
                  </a:txBody>
                  <a:tcPr marL="23283" marR="23283" marT="22225" marB="0" anchor="ctr">
                    <a:lnL>
                      <a:noFill/>
                    </a:lnL>
                    <a:lnR>
                      <a:noFill/>
                    </a:lnR>
                    <a:lnT>
                      <a:noFill/>
                    </a:lnT>
                    <a:lnB w="25400" cap="flat" cmpd="dbl" algn="ctr">
                      <a:solidFill>
                        <a:srgbClr val="000000"/>
                      </a:solidFill>
                      <a:prstDash val="solid"/>
                      <a:round/>
                      <a:headEnd type="none" w="med" len="med"/>
                      <a:tailEnd type="none" w="med" len="med"/>
                    </a:lnB>
                    <a:solidFill>
                      <a:srgbClr val="C5D9F1"/>
                    </a:solidFill>
                  </a:tcPr>
                </a:tc>
                <a:tc>
                  <a:txBody>
                    <a:bodyPr/>
                    <a:lstStyle/>
                    <a:p>
                      <a:pPr algn="ctr" rtl="0" fontAlgn="ctr"/>
                      <a:r>
                        <a:rPr lang="en-US" sz="2300" b="0" i="0" u="none" strike="noStrike">
                          <a:solidFill>
                            <a:srgbClr val="000000"/>
                          </a:solidFill>
                          <a:latin typeface="Arial" pitchFamily="34" charset="0"/>
                          <a:cs typeface="Arial" pitchFamily="34" charset="0"/>
                        </a:rPr>
                        <a:t>95.6</a:t>
                      </a:r>
                    </a:p>
                  </a:txBody>
                  <a:tcPr marL="23283" marR="23283" marT="22225" marB="0" anchor="ctr">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8DB4E3"/>
                    </a:solidFill>
                  </a:tcPr>
                </a:tc>
                <a:tc>
                  <a:txBody>
                    <a:bodyPr/>
                    <a:lstStyle/>
                    <a:p>
                      <a:pPr algn="ctr" rtl="0" fontAlgn="ctr"/>
                      <a:r>
                        <a:rPr lang="en-US" sz="2300" b="0" i="0" u="none" strike="noStrike">
                          <a:solidFill>
                            <a:srgbClr val="000000"/>
                          </a:solidFill>
                          <a:latin typeface="Arial" pitchFamily="34" charset="0"/>
                          <a:cs typeface="Arial" pitchFamily="34" charset="0"/>
                        </a:rPr>
                        <a:t>82.5</a:t>
                      </a:r>
                    </a:p>
                  </a:txBody>
                  <a:tcPr marL="23283" marR="23283" marT="22225" marB="0" anchor="ctr">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ctr" rtl="0" fontAlgn="ctr"/>
                      <a:r>
                        <a:rPr lang="en-US" sz="2300" b="0" i="0" u="none" strike="noStrike">
                          <a:solidFill>
                            <a:srgbClr val="000000"/>
                          </a:solidFill>
                          <a:latin typeface="Arial" pitchFamily="34" charset="0"/>
                          <a:cs typeface="Arial" pitchFamily="34" charset="0"/>
                        </a:rPr>
                        <a:t>83.5</a:t>
                      </a:r>
                    </a:p>
                  </a:txBody>
                  <a:tcPr marL="23283" marR="23283" marT="22225" marB="0" anchor="ctr">
                    <a:lnL>
                      <a:noFill/>
                    </a:lnL>
                    <a:lnR>
                      <a:noFill/>
                    </a:lnR>
                    <a:lnT>
                      <a:noFill/>
                    </a:lnT>
                    <a:lnB w="25400" cap="flat" cmpd="dbl" algn="ctr">
                      <a:solidFill>
                        <a:srgbClr val="000000"/>
                      </a:solidFill>
                      <a:prstDash val="solid"/>
                      <a:round/>
                      <a:headEnd type="none" w="med" len="med"/>
                      <a:tailEnd type="none" w="med" len="med"/>
                    </a:lnB>
                    <a:solidFill>
                      <a:srgbClr val="C5D9F1"/>
                    </a:solidFill>
                  </a:tcPr>
                </a:tc>
                <a:tc>
                  <a:txBody>
                    <a:bodyPr/>
                    <a:lstStyle/>
                    <a:p>
                      <a:pPr algn="ctr" rtl="0" fontAlgn="ctr"/>
                      <a:r>
                        <a:rPr lang="en-US" sz="2300" b="0" i="0" u="none" strike="noStrike" dirty="0">
                          <a:solidFill>
                            <a:srgbClr val="000000"/>
                          </a:solidFill>
                          <a:latin typeface="Arial" pitchFamily="34" charset="0"/>
                          <a:cs typeface="Arial" pitchFamily="34" charset="0"/>
                        </a:rPr>
                        <a:t>87.1</a:t>
                      </a:r>
                    </a:p>
                  </a:txBody>
                  <a:tcPr marL="23283" marR="23283" marT="22225" marB="0" anchor="ctr">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8DB4E3"/>
                    </a:solidFill>
                  </a:tcPr>
                </a:tc>
              </a:tr>
              <a:tr h="510151">
                <a:tc>
                  <a:txBody>
                    <a:bodyPr/>
                    <a:lstStyle/>
                    <a:p>
                      <a:pPr algn="ctr" rtl="0" fontAlgn="b"/>
                      <a:r>
                        <a:rPr lang="en-US" sz="2300" b="0" i="0" u="none" strike="noStrike" dirty="0" smtClean="0">
                          <a:solidFill>
                            <a:srgbClr val="000000"/>
                          </a:solidFill>
                          <a:latin typeface="Arial" pitchFamily="34" charset="0"/>
                          <a:cs typeface="Arial" pitchFamily="34" charset="0"/>
                        </a:rPr>
                        <a:t>Average:</a:t>
                      </a:r>
                      <a:endParaRPr lang="en-US" sz="2300" b="0" i="0" u="none" strike="noStrike" dirty="0">
                        <a:solidFill>
                          <a:srgbClr val="000000"/>
                        </a:solidFill>
                        <a:latin typeface="Arial" pitchFamily="34" charset="0"/>
                        <a:cs typeface="Arial" pitchFamily="34" charset="0"/>
                      </a:endParaRPr>
                    </a:p>
                  </a:txBody>
                  <a:tcPr marL="23283" marR="23283" marT="222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en-US" sz="2300" b="0" i="0" u="none" strike="noStrike">
                          <a:solidFill>
                            <a:srgbClr val="000000"/>
                          </a:solidFill>
                          <a:latin typeface="Arial" pitchFamily="34" charset="0"/>
                          <a:cs typeface="Arial" pitchFamily="34" charset="0"/>
                        </a:rPr>
                        <a:t>99.7</a:t>
                      </a:r>
                    </a:p>
                  </a:txBody>
                  <a:tcPr marL="23283" marR="23283" marT="22225" marB="0" anchor="b">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en-US" sz="2300" b="0" i="0" u="none" strike="noStrike">
                          <a:solidFill>
                            <a:srgbClr val="000000"/>
                          </a:solidFill>
                          <a:latin typeface="Arial" pitchFamily="34" charset="0"/>
                          <a:cs typeface="Arial" pitchFamily="34" charset="0"/>
                        </a:rPr>
                        <a:t>99.7</a:t>
                      </a:r>
                    </a:p>
                  </a:txBody>
                  <a:tcPr marL="23283" marR="23283" marT="22225"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D9F1"/>
                    </a:solidFill>
                  </a:tcPr>
                </a:tc>
                <a:tc>
                  <a:txBody>
                    <a:bodyPr/>
                    <a:lstStyle/>
                    <a:p>
                      <a:pPr algn="ctr" rtl="0" fontAlgn="b"/>
                      <a:r>
                        <a:rPr lang="en-US" sz="2300" b="0" i="0" u="none" strike="noStrike">
                          <a:solidFill>
                            <a:srgbClr val="000000"/>
                          </a:solidFill>
                          <a:latin typeface="Arial" pitchFamily="34" charset="0"/>
                          <a:cs typeface="Arial" pitchFamily="34" charset="0"/>
                        </a:rPr>
                        <a:t>99.9</a:t>
                      </a:r>
                    </a:p>
                  </a:txBody>
                  <a:tcPr marL="23283" marR="23283" marT="22225" marB="0" anchor="b">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DB4E3"/>
                    </a:solidFill>
                  </a:tcPr>
                </a:tc>
                <a:tc>
                  <a:txBody>
                    <a:bodyPr/>
                    <a:lstStyle/>
                    <a:p>
                      <a:pPr algn="ctr" rtl="0" fontAlgn="b"/>
                      <a:r>
                        <a:rPr lang="en-US" sz="2300" b="0" i="0" u="none" strike="noStrike">
                          <a:solidFill>
                            <a:srgbClr val="000000"/>
                          </a:solidFill>
                          <a:latin typeface="Arial" pitchFamily="34" charset="0"/>
                          <a:cs typeface="Arial" pitchFamily="34" charset="0"/>
                        </a:rPr>
                        <a:t>95.8</a:t>
                      </a:r>
                    </a:p>
                  </a:txBody>
                  <a:tcPr marL="23283" marR="23283" marT="22225" marB="0" anchor="b">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en-US" sz="2300" b="0" i="0" u="none" strike="noStrike" dirty="0">
                          <a:solidFill>
                            <a:srgbClr val="000000"/>
                          </a:solidFill>
                          <a:latin typeface="Arial" pitchFamily="34" charset="0"/>
                          <a:cs typeface="Arial" pitchFamily="34" charset="0"/>
                        </a:rPr>
                        <a:t>97.2</a:t>
                      </a:r>
                    </a:p>
                  </a:txBody>
                  <a:tcPr marL="23283" marR="23283" marT="22225"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D9F1"/>
                    </a:solidFill>
                  </a:tcPr>
                </a:tc>
                <a:tc>
                  <a:txBody>
                    <a:bodyPr/>
                    <a:lstStyle/>
                    <a:p>
                      <a:pPr algn="ctr" rtl="0" fontAlgn="b"/>
                      <a:r>
                        <a:rPr lang="en-US" sz="2300" b="0" i="0" u="none" strike="noStrike" dirty="0">
                          <a:solidFill>
                            <a:srgbClr val="000000"/>
                          </a:solidFill>
                          <a:latin typeface="Arial" pitchFamily="34" charset="0"/>
                          <a:cs typeface="Arial" pitchFamily="34" charset="0"/>
                        </a:rPr>
                        <a:t>98.1</a:t>
                      </a:r>
                    </a:p>
                  </a:txBody>
                  <a:tcPr marL="23283" marR="23283" marT="22225" marB="0" anchor="b">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DB4E3"/>
                    </a:solidFill>
                  </a:tcPr>
                </a:tc>
                <a:tc>
                  <a:txBody>
                    <a:bodyPr/>
                    <a:lstStyle/>
                    <a:p>
                      <a:pPr algn="ctr" rtl="0" fontAlgn="b"/>
                      <a:r>
                        <a:rPr lang="en-US" sz="2300" b="0" i="0" u="none" strike="noStrike" dirty="0">
                          <a:solidFill>
                            <a:srgbClr val="000000"/>
                          </a:solidFill>
                          <a:latin typeface="Arial" pitchFamily="34" charset="0"/>
                          <a:cs typeface="Arial" pitchFamily="34" charset="0"/>
                        </a:rPr>
                        <a:t>82.9</a:t>
                      </a:r>
                    </a:p>
                  </a:txBody>
                  <a:tcPr marL="23283" marR="23283" marT="22225" marB="0" anchor="b">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en-US" sz="2300" b="0" i="0" u="none" strike="noStrike" dirty="0">
                          <a:solidFill>
                            <a:srgbClr val="000000"/>
                          </a:solidFill>
                          <a:latin typeface="Arial" pitchFamily="34" charset="0"/>
                          <a:cs typeface="Arial" pitchFamily="34" charset="0"/>
                        </a:rPr>
                        <a:t>90.5</a:t>
                      </a:r>
                    </a:p>
                  </a:txBody>
                  <a:tcPr marL="23283" marR="23283" marT="22225"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D9F1"/>
                    </a:solidFill>
                  </a:tcPr>
                </a:tc>
                <a:tc>
                  <a:txBody>
                    <a:bodyPr/>
                    <a:lstStyle/>
                    <a:p>
                      <a:pPr algn="ctr" rtl="0" fontAlgn="b"/>
                      <a:r>
                        <a:rPr lang="en-US" sz="2300" b="0" i="0" u="none" strike="noStrike" dirty="0">
                          <a:solidFill>
                            <a:srgbClr val="000000"/>
                          </a:solidFill>
                          <a:latin typeface="Arial" pitchFamily="34" charset="0"/>
                          <a:cs typeface="Arial" pitchFamily="34" charset="0"/>
                        </a:rPr>
                        <a:t>91.9</a:t>
                      </a:r>
                    </a:p>
                  </a:txBody>
                  <a:tcPr marL="23283" marR="23283" marT="22225" marB="0" anchor="b">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DB4E3"/>
                    </a:solidFill>
                  </a:tcPr>
                </a:tc>
              </a:tr>
            </a:tbl>
          </a:graphicData>
        </a:graphic>
      </p:graphicFrame>
      <p:sp>
        <p:nvSpPr>
          <p:cNvPr id="13314" name="Text Box 17"/>
          <p:cNvSpPr txBox="1">
            <a:spLocks noChangeArrowheads="1"/>
          </p:cNvSpPr>
          <p:nvPr/>
        </p:nvSpPr>
        <p:spPr bwMode="auto">
          <a:xfrm>
            <a:off x="549275" y="4992428"/>
            <a:ext cx="12353925" cy="17611231"/>
          </a:xfrm>
          <a:prstGeom prst="rect">
            <a:avLst/>
          </a:prstGeom>
          <a:noFill/>
          <a:ln w="9525">
            <a:noFill/>
            <a:miter lim="800000"/>
            <a:headEnd/>
            <a:tailEnd/>
          </a:ln>
        </p:spPr>
        <p:txBody>
          <a:bodyPr wrap="square" lIns="0" tIns="0" rIns="0" bIns="0">
            <a:spAutoFit/>
          </a:bodyPr>
          <a:lstStyle/>
          <a:p>
            <a:r>
              <a:rPr lang="en-US" sz="4900" dirty="0" smtClean="0">
                <a:solidFill>
                  <a:srgbClr val="FF0000"/>
                </a:solidFill>
                <a:latin typeface="Arial Black" pitchFamily="34" charset="0"/>
              </a:rPr>
              <a:t>Introduction</a:t>
            </a:r>
            <a:endParaRPr lang="en-US" sz="3400" dirty="0">
              <a:latin typeface="Arial" pitchFamily="34" charset="0"/>
            </a:endParaRPr>
          </a:p>
          <a:p>
            <a:pPr>
              <a:lnSpc>
                <a:spcPct val="125000"/>
              </a:lnSpc>
              <a:spcBef>
                <a:spcPts val="2800"/>
              </a:spcBef>
            </a:pPr>
            <a:r>
              <a:rPr lang="en-US" sz="2800" dirty="0" smtClean="0">
                <a:latin typeface="Arial" pitchFamily="34" charset="0"/>
                <a:cs typeface="Arial" pitchFamily="34" charset="0"/>
              </a:rPr>
              <a:t>The </a:t>
            </a:r>
            <a:r>
              <a:rPr lang="en-US" sz="2800" dirty="0">
                <a:latin typeface="Arial" pitchFamily="34" charset="0"/>
                <a:cs typeface="Arial" pitchFamily="34" charset="0"/>
              </a:rPr>
              <a:t>gamma (γ) metric introduced by Low </a:t>
            </a:r>
            <a:r>
              <a:rPr lang="en-US" sz="2800" i="1" dirty="0">
                <a:latin typeface="Arial" pitchFamily="34" charset="0"/>
                <a:cs typeface="Arial" pitchFamily="34" charset="0"/>
              </a:rPr>
              <a:t>et al</a:t>
            </a:r>
            <a:r>
              <a:rPr lang="en-US" sz="2800" baseline="30000" dirty="0">
                <a:latin typeface="Arial" pitchFamily="34" charset="0"/>
                <a:cs typeface="Arial" pitchFamily="34" charset="0"/>
              </a:rPr>
              <a:t>(1) </a:t>
            </a:r>
            <a:r>
              <a:rPr lang="en-US" sz="2800" dirty="0">
                <a:latin typeface="Arial" pitchFamily="34" charset="0"/>
                <a:cs typeface="Arial" pitchFamily="34" charset="0"/>
              </a:rPr>
              <a:t>is a quantitative method of comparing two dose distributions using a combined distance-to-agreement (DTA) and dose difference acceptance criteria</a:t>
            </a:r>
            <a:r>
              <a:rPr lang="en-US" sz="2800" dirty="0" smtClean="0">
                <a:latin typeface="Arial" pitchFamily="34" charset="0"/>
                <a:cs typeface="Arial" pitchFamily="34" charset="0"/>
              </a:rPr>
              <a:t>. </a:t>
            </a:r>
            <a:r>
              <a:rPr lang="en-US" sz="2800" dirty="0">
                <a:latin typeface="Arial" pitchFamily="34" charset="0"/>
                <a:cs typeface="Arial" pitchFamily="34" charset="0"/>
              </a:rPr>
              <a:t>The use of this metric in IMRT quality assurance (QA) has become </a:t>
            </a:r>
            <a:r>
              <a:rPr lang="en-US" sz="2800" dirty="0" smtClean="0">
                <a:latin typeface="Arial" pitchFamily="34" charset="0"/>
                <a:cs typeface="Arial" pitchFamily="34" charset="0"/>
              </a:rPr>
              <a:t>routine. However</a:t>
            </a:r>
            <a:r>
              <a:rPr lang="en-US" sz="2800" dirty="0">
                <a:latin typeface="Arial" pitchFamily="34" charset="0"/>
                <a:cs typeface="Arial" pitchFamily="34" charset="0"/>
              </a:rPr>
              <a:t>, γ calculations are potentially sensitive to a number of factors not commonly taken into account.  </a:t>
            </a:r>
            <a:endParaRPr lang="en-US" sz="2800" dirty="0" smtClean="0">
              <a:latin typeface="Arial" pitchFamily="34" charset="0"/>
              <a:cs typeface="Arial" pitchFamily="34" charset="0"/>
            </a:endParaRPr>
          </a:p>
          <a:p>
            <a:pPr>
              <a:lnSpc>
                <a:spcPct val="125000"/>
              </a:lnSpc>
              <a:spcBef>
                <a:spcPts val="2800"/>
              </a:spcBef>
            </a:pPr>
            <a:r>
              <a:rPr lang="en-US" sz="2800" dirty="0" smtClean="0">
                <a:latin typeface="Arial" pitchFamily="34" charset="0"/>
                <a:cs typeface="Arial" pitchFamily="34" charset="0"/>
              </a:rPr>
              <a:t>As noted in the literature</a:t>
            </a:r>
            <a:r>
              <a:rPr lang="en-US" sz="2800" baseline="30000" dirty="0" smtClean="0">
                <a:latin typeface="Arial" pitchFamily="34" charset="0"/>
                <a:cs typeface="Arial" pitchFamily="34" charset="0"/>
              </a:rPr>
              <a:t>(2)</a:t>
            </a:r>
            <a:r>
              <a:rPr lang="en-US" sz="2800" dirty="0" smtClean="0">
                <a:latin typeface="Arial" pitchFamily="34" charset="0"/>
                <a:cs typeface="Arial" pitchFamily="34" charset="0"/>
              </a:rPr>
              <a:t>, γ </a:t>
            </a:r>
            <a:r>
              <a:rPr lang="en-US" sz="2800" dirty="0">
                <a:latin typeface="Arial" pitchFamily="34" charset="0"/>
                <a:cs typeface="Arial" pitchFamily="34" charset="0"/>
              </a:rPr>
              <a:t>can be affected by noise in the evaluated and reference distributions. Specifically, γ is underestimated (i.e. better agreement) in the presence of noise in the evaluated distribution while noise in the reference </a:t>
            </a:r>
            <a:r>
              <a:rPr lang="en-US" sz="2800" dirty="0" smtClean="0">
                <a:latin typeface="Arial" pitchFamily="34" charset="0"/>
                <a:cs typeface="Arial" pitchFamily="34" charset="0"/>
              </a:rPr>
              <a:t>distribution </a:t>
            </a:r>
            <a:r>
              <a:rPr lang="en-US" sz="2800" dirty="0">
                <a:latin typeface="Arial" pitchFamily="34" charset="0"/>
                <a:cs typeface="Arial" pitchFamily="34" charset="0"/>
              </a:rPr>
              <a:t>adds noise </a:t>
            </a:r>
            <a:r>
              <a:rPr lang="en-US" sz="2800" dirty="0" smtClean="0">
                <a:latin typeface="Arial" pitchFamily="34" charset="0"/>
                <a:cs typeface="Arial" pitchFamily="34" charset="0"/>
              </a:rPr>
              <a:t>to γ in </a:t>
            </a:r>
            <a:r>
              <a:rPr lang="en-US" sz="2800" dirty="0">
                <a:latin typeface="Arial" pitchFamily="34" charset="0"/>
                <a:cs typeface="Arial" pitchFamily="34" charset="0"/>
              </a:rPr>
              <a:t>proportion to the normalized dose noise</a:t>
            </a:r>
            <a:r>
              <a:rPr lang="en-US" sz="2800" dirty="0" smtClean="0">
                <a:latin typeface="Arial" pitchFamily="34" charset="0"/>
                <a:cs typeface="Arial" pitchFamily="34" charset="0"/>
              </a:rPr>
              <a:t>.  Noise is inherent to film measurement and processing as well as computational methods such as Monte Carlo.</a:t>
            </a:r>
          </a:p>
          <a:p>
            <a:pPr>
              <a:lnSpc>
                <a:spcPct val="125000"/>
              </a:lnSpc>
              <a:spcBef>
                <a:spcPts val="2800"/>
              </a:spcBef>
            </a:pPr>
            <a:r>
              <a:rPr lang="en-US" sz="2800" dirty="0" smtClean="0">
                <a:latin typeface="Arial" pitchFamily="34" charset="0"/>
                <a:cs typeface="Arial" pitchFamily="34" charset="0"/>
              </a:rPr>
              <a:t>Additionally</a:t>
            </a:r>
            <a:r>
              <a:rPr lang="en-US" sz="2800" dirty="0">
                <a:latin typeface="Arial" pitchFamily="34" charset="0"/>
                <a:cs typeface="Arial" pitchFamily="34" charset="0"/>
              </a:rPr>
              <a:t>, the resolution (i.e. number of sample points) of both </a:t>
            </a:r>
            <a:r>
              <a:rPr lang="en-US" sz="2800" dirty="0" smtClean="0">
                <a:latin typeface="Arial" pitchFamily="34" charset="0"/>
                <a:cs typeface="Arial" pitchFamily="34" charset="0"/>
              </a:rPr>
              <a:t>distributions </a:t>
            </a:r>
            <a:r>
              <a:rPr lang="en-US" sz="2800" dirty="0">
                <a:latin typeface="Arial" pitchFamily="34" charset="0"/>
                <a:cs typeface="Arial" pitchFamily="34" charset="0"/>
              </a:rPr>
              <a:t>could affect γ </a:t>
            </a:r>
            <a:r>
              <a:rPr lang="en-US" sz="2800" dirty="0" smtClean="0">
                <a:latin typeface="Arial" pitchFamily="34" charset="0"/>
                <a:cs typeface="Arial" pitchFamily="34" charset="0"/>
              </a:rPr>
              <a:t>values</a:t>
            </a:r>
            <a:r>
              <a:rPr lang="en-US" sz="2800" baseline="30000" dirty="0" smtClean="0">
                <a:latin typeface="Arial" pitchFamily="34" charset="0"/>
                <a:cs typeface="Arial" pitchFamily="34" charset="0"/>
              </a:rPr>
              <a:t>(3)</a:t>
            </a:r>
            <a:r>
              <a:rPr lang="en-US" sz="2800" dirty="0" smtClean="0">
                <a:latin typeface="Arial" pitchFamily="34" charset="0"/>
                <a:cs typeface="Arial" pitchFamily="34" charset="0"/>
              </a:rPr>
              <a:t>. </a:t>
            </a:r>
            <a:r>
              <a:rPr lang="en-US" sz="2800" dirty="0">
                <a:latin typeface="Arial" pitchFamily="34" charset="0"/>
                <a:cs typeface="Arial" pitchFamily="34" charset="0"/>
              </a:rPr>
              <a:t>T</a:t>
            </a:r>
            <a:r>
              <a:rPr lang="en-US" sz="2800" dirty="0" smtClean="0">
                <a:latin typeface="Arial" pitchFamily="34" charset="0"/>
                <a:cs typeface="Arial" pitchFamily="34" charset="0"/>
              </a:rPr>
              <a:t>he more points contained in the evaluated distribution, </a:t>
            </a:r>
            <a:r>
              <a:rPr lang="en-US" sz="2800" dirty="0">
                <a:latin typeface="Arial" pitchFamily="34" charset="0"/>
                <a:cs typeface="Arial" pitchFamily="34" charset="0"/>
              </a:rPr>
              <a:t>the greater the probability of finding a point that meets the </a:t>
            </a:r>
            <a:r>
              <a:rPr lang="en-US" sz="2800" dirty="0" smtClean="0">
                <a:latin typeface="Arial" pitchFamily="34" charset="0"/>
                <a:cs typeface="Arial" pitchFamily="34" charset="0"/>
              </a:rPr>
              <a:t>acceptance </a:t>
            </a:r>
            <a:r>
              <a:rPr lang="en-US" sz="2800" dirty="0">
                <a:latin typeface="Arial" pitchFamily="34" charset="0"/>
                <a:cs typeface="Arial" pitchFamily="34" charset="0"/>
              </a:rPr>
              <a:t>criteria. This is important clinically because film digitization </a:t>
            </a:r>
            <a:r>
              <a:rPr lang="en-US" sz="2800" dirty="0" smtClean="0">
                <a:latin typeface="Arial" pitchFamily="34" charset="0"/>
                <a:cs typeface="Arial" pitchFamily="34" charset="0"/>
              </a:rPr>
              <a:t>can </a:t>
            </a:r>
            <a:r>
              <a:rPr lang="en-US" sz="2800" dirty="0">
                <a:latin typeface="Arial" pitchFamily="34" charset="0"/>
                <a:cs typeface="Arial" pitchFamily="34" charset="0"/>
              </a:rPr>
              <a:t>be performed at a variety of resolutions and using the highest resolution could </a:t>
            </a:r>
            <a:r>
              <a:rPr lang="en-US" sz="2800" dirty="0" smtClean="0">
                <a:latin typeface="Arial" pitchFamily="34" charset="0"/>
                <a:cs typeface="Arial" pitchFamily="34" charset="0"/>
              </a:rPr>
              <a:t>cause </a:t>
            </a:r>
            <a:r>
              <a:rPr lang="en-US" sz="2800" dirty="0">
                <a:latin typeface="Arial" pitchFamily="34" charset="0"/>
                <a:cs typeface="Arial" pitchFamily="34" charset="0"/>
              </a:rPr>
              <a:t>an underestimation </a:t>
            </a:r>
            <a:r>
              <a:rPr lang="en-US" sz="2800" dirty="0" smtClean="0">
                <a:latin typeface="Arial" pitchFamily="34" charset="0"/>
                <a:cs typeface="Arial" pitchFamily="34" charset="0"/>
              </a:rPr>
              <a:t>of gamma values (overestimation of agreement). </a:t>
            </a:r>
          </a:p>
          <a:p>
            <a:pPr>
              <a:lnSpc>
                <a:spcPct val="125000"/>
              </a:lnSpc>
              <a:spcBef>
                <a:spcPts val="2800"/>
              </a:spcBef>
            </a:pPr>
            <a:r>
              <a:rPr lang="en-US" sz="2800" dirty="0" smtClean="0">
                <a:latin typeface="Arial" pitchFamily="34" charset="0"/>
                <a:cs typeface="Arial" pitchFamily="34" charset="0"/>
              </a:rPr>
              <a:t>The </a:t>
            </a:r>
            <a:r>
              <a:rPr lang="en-US" sz="2800" dirty="0">
                <a:latin typeface="Arial" pitchFamily="34" charset="0"/>
                <a:cs typeface="Arial" pitchFamily="34" charset="0"/>
              </a:rPr>
              <a:t>recommendation of Low </a:t>
            </a:r>
            <a:r>
              <a:rPr lang="en-US" sz="2800" i="1" dirty="0">
                <a:latin typeface="Arial" pitchFamily="34" charset="0"/>
                <a:cs typeface="Arial" pitchFamily="34" charset="0"/>
              </a:rPr>
              <a:t>et </a:t>
            </a:r>
            <a:r>
              <a:rPr lang="en-US" sz="2800" i="1" dirty="0" smtClean="0">
                <a:latin typeface="Arial" pitchFamily="34" charset="0"/>
                <a:cs typeface="Arial" pitchFamily="34" charset="0"/>
              </a:rPr>
              <a:t>al</a:t>
            </a:r>
            <a:r>
              <a:rPr lang="en-US" sz="2800" baseline="30000" dirty="0" smtClean="0">
                <a:latin typeface="Arial" pitchFamily="34" charset="0"/>
                <a:cs typeface="Arial" pitchFamily="34" charset="0"/>
              </a:rPr>
              <a:t>(</a:t>
            </a:r>
            <a:r>
              <a:rPr lang="en-US" sz="2800" i="1" baseline="30000" dirty="0" smtClean="0">
                <a:latin typeface="Arial" pitchFamily="34" charset="0"/>
                <a:cs typeface="Arial" pitchFamily="34" charset="0"/>
              </a:rPr>
              <a:t>2</a:t>
            </a:r>
            <a:r>
              <a:rPr lang="en-US" sz="2800" baseline="30000" dirty="0" smtClean="0">
                <a:latin typeface="Arial" pitchFamily="34" charset="0"/>
                <a:cs typeface="Arial" pitchFamily="34" charset="0"/>
              </a:rPr>
              <a:t>)</a:t>
            </a:r>
            <a:r>
              <a:rPr lang="en-US" sz="2800" dirty="0" smtClean="0">
                <a:latin typeface="Arial" pitchFamily="34" charset="0"/>
                <a:cs typeface="Arial" pitchFamily="34" charset="0"/>
              </a:rPr>
              <a:t> </a:t>
            </a:r>
            <a:r>
              <a:rPr lang="en-US" sz="2800" dirty="0">
                <a:latin typeface="Arial" pitchFamily="34" charset="0"/>
                <a:cs typeface="Arial" pitchFamily="34" charset="0"/>
              </a:rPr>
              <a:t>is that the measured and calculated distributions represent the reference and evaluated distributions, respectively.  However, in practice, there is not a standard clinical assignment for the </a:t>
            </a:r>
            <a:r>
              <a:rPr lang="en-US" sz="2800" dirty="0" smtClean="0">
                <a:latin typeface="Arial" pitchFamily="34" charset="0"/>
                <a:cs typeface="Arial" pitchFamily="34" charset="0"/>
              </a:rPr>
              <a:t>distributions.  Since gamma is not symmetric with respect to which distribution is designated as the reference, the sensitivity to noise and resolution may have a dependence on this assignment.</a:t>
            </a:r>
          </a:p>
          <a:p>
            <a:pPr>
              <a:lnSpc>
                <a:spcPct val="125000"/>
              </a:lnSpc>
              <a:spcBef>
                <a:spcPts val="2800"/>
              </a:spcBef>
            </a:pPr>
            <a:r>
              <a:rPr lang="en-US" sz="2800" dirty="0" smtClean="0">
                <a:latin typeface="Arial" pitchFamily="34" charset="0"/>
                <a:cs typeface="Arial" pitchFamily="34" charset="0"/>
              </a:rPr>
              <a:t>Due </a:t>
            </a:r>
            <a:r>
              <a:rPr lang="en-US" sz="2800" dirty="0">
                <a:latin typeface="Arial" pitchFamily="34" charset="0"/>
                <a:cs typeface="Arial" pitchFamily="34" charset="0"/>
              </a:rPr>
              <a:t>to the lack of literature evaluating the clinical impact of noise, resolution, and assignment of reference </a:t>
            </a:r>
            <a:r>
              <a:rPr lang="en-US" sz="2800" dirty="0" smtClean="0">
                <a:latin typeface="Arial" pitchFamily="34" charset="0"/>
                <a:cs typeface="Arial" pitchFamily="34" charset="0"/>
              </a:rPr>
              <a:t>distribution, </a:t>
            </a:r>
            <a:r>
              <a:rPr lang="en-US" sz="2800" dirty="0">
                <a:latin typeface="Arial" pitchFamily="34" charset="0"/>
                <a:cs typeface="Arial" pitchFamily="34" charset="0"/>
              </a:rPr>
              <a:t>we evaluated the effect of these parameters on the percentage of pixels </a:t>
            </a:r>
            <a:r>
              <a:rPr lang="en-US" sz="2800" dirty="0" smtClean="0">
                <a:latin typeface="Arial" pitchFamily="34" charset="0"/>
                <a:cs typeface="Arial" pitchFamily="34" charset="0"/>
              </a:rPr>
              <a:t>with passing </a:t>
            </a:r>
            <a:r>
              <a:rPr lang="en-US" sz="2800" dirty="0">
                <a:latin typeface="Arial" pitchFamily="34" charset="0"/>
                <a:cs typeface="Arial" pitchFamily="34" charset="0"/>
              </a:rPr>
              <a:t>gamma </a:t>
            </a:r>
            <a:r>
              <a:rPr lang="en-US" sz="2800" dirty="0" smtClean="0">
                <a:latin typeface="Arial" pitchFamily="34" charset="0"/>
                <a:cs typeface="Arial" pitchFamily="34" charset="0"/>
              </a:rPr>
              <a:t>values </a:t>
            </a:r>
            <a:r>
              <a:rPr lang="en-US" sz="2800" dirty="0">
                <a:latin typeface="Arial" pitchFamily="34" charset="0"/>
                <a:cs typeface="Arial" pitchFamily="34" charset="0"/>
              </a:rPr>
              <a:t>for six clinical IMRT QA plans. </a:t>
            </a:r>
          </a:p>
        </p:txBody>
      </p:sp>
      <p:sp>
        <p:nvSpPr>
          <p:cNvPr id="13316" name="Text Box 19"/>
          <p:cNvSpPr txBox="1">
            <a:spLocks noChangeArrowheads="1"/>
          </p:cNvSpPr>
          <p:nvPr/>
        </p:nvSpPr>
        <p:spPr bwMode="auto">
          <a:xfrm>
            <a:off x="13669038" y="4997808"/>
            <a:ext cx="13410725" cy="10109178"/>
          </a:xfrm>
          <a:prstGeom prst="rect">
            <a:avLst/>
          </a:prstGeom>
          <a:noFill/>
          <a:ln w="9525">
            <a:noFill/>
            <a:miter lim="800000"/>
            <a:headEnd/>
            <a:tailEnd/>
          </a:ln>
        </p:spPr>
        <p:txBody>
          <a:bodyPr wrap="square" lIns="0" tIns="0" rIns="0" bIns="0">
            <a:spAutoFit/>
          </a:bodyPr>
          <a:lstStyle/>
          <a:p>
            <a:r>
              <a:rPr lang="en-US" sz="4900" dirty="0" smtClean="0">
                <a:solidFill>
                  <a:srgbClr val="FF0000"/>
                </a:solidFill>
                <a:latin typeface="Arial Black" pitchFamily="34" charset="0"/>
              </a:rPr>
              <a:t>Results</a:t>
            </a:r>
            <a:endParaRPr lang="en-US" sz="4900" dirty="0">
              <a:solidFill>
                <a:srgbClr val="FF0000"/>
              </a:solidFill>
              <a:latin typeface="Arial Black" pitchFamily="34" charset="0"/>
            </a:endParaRPr>
          </a:p>
          <a:p>
            <a:pPr>
              <a:lnSpc>
                <a:spcPct val="125000"/>
              </a:lnSpc>
              <a:spcBef>
                <a:spcPts val="2800"/>
              </a:spcBef>
            </a:pPr>
            <a:r>
              <a:rPr lang="en-US" sz="3600" b="1" i="1" dirty="0" smtClean="0">
                <a:latin typeface="Arial" pitchFamily="34" charset="0"/>
                <a:cs typeface="Arial" pitchFamily="34" charset="0"/>
              </a:rPr>
              <a:t>Resolution study: </a:t>
            </a:r>
            <a:r>
              <a:rPr lang="en-US" sz="2800" dirty="0" smtClean="0">
                <a:latin typeface="Arial" pitchFamily="34" charset="0"/>
                <a:cs typeface="Arial" pitchFamily="34" charset="0"/>
              </a:rPr>
              <a:t>The data from our resolution study is summarized in Table 1(a) and 2(a). We found that increasing the film image resolution increased the % of pixels passing when the film was designated as the evaluated distribution. The opposite trend was observed (i.e. % passing pixels decreased for higher film resolution) when the film was designated as the reference distribution. </a:t>
            </a:r>
          </a:p>
          <a:p>
            <a:pPr>
              <a:lnSpc>
                <a:spcPct val="125000"/>
              </a:lnSpc>
              <a:spcBef>
                <a:spcPts val="2800"/>
              </a:spcBef>
            </a:pPr>
            <a:r>
              <a:rPr lang="en-US" sz="3600" b="1" i="1" dirty="0" smtClean="0">
                <a:latin typeface="Arial" pitchFamily="34" charset="0"/>
                <a:cs typeface="Arial" pitchFamily="34" charset="0"/>
              </a:rPr>
              <a:t>Noise study: </a:t>
            </a:r>
            <a:r>
              <a:rPr lang="en-US" sz="2800" dirty="0" smtClean="0">
                <a:latin typeface="Arial" pitchFamily="34" charset="0"/>
                <a:cs typeface="Arial" pitchFamily="34" charset="0"/>
              </a:rPr>
              <a:t>The data from our noise study is summarized in Table 1(b) and Table 2(b). In general, we found that increasing the noise in the film image increased the % of passing pixels when the film was designated as the evaluated distribution. The opposite trend was observed, but with a greater magnitude of change, when the film was designated as the reference distribution. We believe that this difference in magnitude is due to the fact that % of passing pixels cannot be inflated past 100% and thus there is greater room for this value to decrease than increase. We found that noise had a dramatic effect on the gamma distribution, as evidenced by Figure 1, and generally had a greater impact on the results of gamma comparisons than image resolution.  </a:t>
            </a:r>
          </a:p>
        </p:txBody>
      </p:sp>
      <p:sp>
        <p:nvSpPr>
          <p:cNvPr id="13317" name="Text Box 21"/>
          <p:cNvSpPr txBox="1">
            <a:spLocks noChangeArrowheads="1"/>
          </p:cNvSpPr>
          <p:nvPr/>
        </p:nvSpPr>
        <p:spPr bwMode="auto">
          <a:xfrm>
            <a:off x="27748749" y="27247560"/>
            <a:ext cx="11468851" cy="10198946"/>
          </a:xfrm>
          <a:prstGeom prst="rect">
            <a:avLst/>
          </a:prstGeom>
          <a:noFill/>
          <a:ln w="9525">
            <a:noFill/>
            <a:miter lim="800000"/>
            <a:headEnd/>
            <a:tailEnd/>
          </a:ln>
        </p:spPr>
        <p:txBody>
          <a:bodyPr wrap="square" lIns="0" tIns="0" rIns="0" bIns="0">
            <a:spAutoFit/>
          </a:bodyPr>
          <a:lstStyle/>
          <a:p>
            <a:r>
              <a:rPr lang="en-US" sz="4900" dirty="0" smtClean="0">
                <a:solidFill>
                  <a:srgbClr val="FF0000"/>
                </a:solidFill>
                <a:latin typeface="Arial Black" pitchFamily="34" charset="0"/>
              </a:rPr>
              <a:t>Conclusions</a:t>
            </a:r>
            <a:endParaRPr lang="en-US" sz="3000" dirty="0" smtClean="0">
              <a:solidFill>
                <a:srgbClr val="FF0000"/>
              </a:solidFill>
              <a:latin typeface="Arial Black" pitchFamily="34" charset="0"/>
              <a:cs typeface="Arial" pitchFamily="34" charset="0"/>
            </a:endParaRPr>
          </a:p>
          <a:p>
            <a:pPr marL="457200" indent="-457200">
              <a:lnSpc>
                <a:spcPct val="125000"/>
              </a:lnSpc>
              <a:spcBef>
                <a:spcPts val="2800"/>
              </a:spcBef>
              <a:buFont typeface="Arial" pitchFamily="34" charset="0"/>
              <a:buChar char="•"/>
            </a:pPr>
            <a:r>
              <a:rPr lang="en-US" sz="2900" dirty="0" smtClean="0">
                <a:latin typeface="Arial" pitchFamily="34" charset="0"/>
                <a:cs typeface="Arial" pitchFamily="34" charset="0"/>
              </a:rPr>
              <a:t>Based </a:t>
            </a:r>
            <a:r>
              <a:rPr lang="en-US" sz="2900" dirty="0">
                <a:latin typeface="Arial" pitchFamily="34" charset="0"/>
                <a:cs typeface="Arial" pitchFamily="34" charset="0"/>
              </a:rPr>
              <a:t>on our results, we have found that the percentage of pixels passing in gamma analysis for IMRT QA is sensitive to both the resolution and presence of noise in the film image, with image noise being the more dominant factor. </a:t>
            </a:r>
          </a:p>
          <a:p>
            <a:pPr marL="457200" indent="-457200">
              <a:lnSpc>
                <a:spcPct val="125000"/>
              </a:lnSpc>
              <a:spcBef>
                <a:spcPts val="2800"/>
              </a:spcBef>
              <a:buFont typeface="Arial" pitchFamily="34" charset="0"/>
              <a:buChar char="•"/>
            </a:pPr>
            <a:r>
              <a:rPr lang="en-US" sz="2900" dirty="0" smtClean="0">
                <a:latin typeface="Arial" pitchFamily="34" charset="0"/>
                <a:cs typeface="Arial" pitchFamily="34" charset="0"/>
              </a:rPr>
              <a:t>The </a:t>
            </a:r>
            <a:r>
              <a:rPr lang="en-US" sz="2900" dirty="0">
                <a:latin typeface="Arial" pitchFamily="34" charset="0"/>
                <a:cs typeface="Arial" pitchFamily="34" charset="0"/>
              </a:rPr>
              <a:t>sensitivity to </a:t>
            </a:r>
            <a:r>
              <a:rPr lang="en-US" sz="2900" dirty="0" smtClean="0">
                <a:latin typeface="Arial" pitchFamily="34" charset="0"/>
                <a:cs typeface="Arial" pitchFamily="34" charset="0"/>
              </a:rPr>
              <a:t>noise and resolution is </a:t>
            </a:r>
            <a:r>
              <a:rPr lang="en-US" sz="2900" dirty="0">
                <a:latin typeface="Arial" pitchFamily="34" charset="0"/>
                <a:cs typeface="Arial" pitchFamily="34" charset="0"/>
              </a:rPr>
              <a:t>also dependent on </a:t>
            </a:r>
            <a:r>
              <a:rPr lang="en-US" sz="2900" dirty="0" smtClean="0">
                <a:latin typeface="Arial" pitchFamily="34" charset="0"/>
                <a:cs typeface="Arial" pitchFamily="34" charset="0"/>
              </a:rPr>
              <a:t>the </a:t>
            </a:r>
            <a:r>
              <a:rPr lang="en-US" sz="2900" dirty="0">
                <a:latin typeface="Arial" pitchFamily="34" charset="0"/>
                <a:cs typeface="Arial" pitchFamily="34" charset="0"/>
              </a:rPr>
              <a:t>choice of reference distribution. Designating the measured (film) distribution as the reference appears to make the gamma comparison less sensitive (more robust) to the effects of </a:t>
            </a:r>
            <a:r>
              <a:rPr lang="en-US" sz="2900" dirty="0" smtClean="0">
                <a:latin typeface="Arial" pitchFamily="34" charset="0"/>
                <a:cs typeface="Arial" pitchFamily="34" charset="0"/>
              </a:rPr>
              <a:t>both resolution and noise, </a:t>
            </a:r>
            <a:r>
              <a:rPr lang="en-US" sz="2900" dirty="0">
                <a:latin typeface="Arial" pitchFamily="34" charset="0"/>
                <a:cs typeface="Arial" pitchFamily="34" charset="0"/>
              </a:rPr>
              <a:t>and is thus recommended for clinical practice. </a:t>
            </a:r>
          </a:p>
          <a:p>
            <a:pPr marL="457200" indent="-457200">
              <a:lnSpc>
                <a:spcPct val="125000"/>
              </a:lnSpc>
              <a:spcBef>
                <a:spcPts val="2800"/>
              </a:spcBef>
              <a:buFont typeface="Arial" pitchFamily="34" charset="0"/>
              <a:buChar char="•"/>
            </a:pPr>
            <a:r>
              <a:rPr lang="en-US" sz="2900" dirty="0" smtClean="0">
                <a:latin typeface="Arial" pitchFamily="34" charset="0"/>
                <a:cs typeface="Arial" pitchFamily="34" charset="0"/>
              </a:rPr>
              <a:t>It </a:t>
            </a:r>
            <a:r>
              <a:rPr lang="en-US" sz="2900" dirty="0">
                <a:latin typeface="Arial" pitchFamily="34" charset="0"/>
                <a:cs typeface="Arial" pitchFamily="34" charset="0"/>
              </a:rPr>
              <a:t>is necessary to have a good understanding of these factors (i.e. image noise, image resolution, </a:t>
            </a:r>
            <a:r>
              <a:rPr lang="en-US" sz="2900" dirty="0" smtClean="0">
                <a:latin typeface="Arial" pitchFamily="34" charset="0"/>
                <a:cs typeface="Arial" pitchFamily="34" charset="0"/>
              </a:rPr>
              <a:t>and choice </a:t>
            </a:r>
            <a:r>
              <a:rPr lang="en-US" sz="2900" dirty="0">
                <a:latin typeface="Arial" pitchFamily="34" charset="0"/>
                <a:cs typeface="Arial" pitchFamily="34" charset="0"/>
              </a:rPr>
              <a:t>of </a:t>
            </a:r>
            <a:r>
              <a:rPr lang="en-US" sz="2900" dirty="0" smtClean="0">
                <a:latin typeface="Arial" pitchFamily="34" charset="0"/>
                <a:cs typeface="Arial" pitchFamily="34" charset="0"/>
              </a:rPr>
              <a:t>reference) as well as how your software handles these factors in </a:t>
            </a:r>
            <a:r>
              <a:rPr lang="en-US" sz="2900" dirty="0">
                <a:latin typeface="Arial" pitchFamily="34" charset="0"/>
                <a:cs typeface="Arial" pitchFamily="34" charset="0"/>
              </a:rPr>
              <a:t>order to thoughtfully design IMRT QA protocols and </a:t>
            </a:r>
            <a:r>
              <a:rPr lang="en-US" sz="2900" dirty="0" smtClean="0">
                <a:latin typeface="Arial" pitchFamily="34" charset="0"/>
                <a:cs typeface="Arial" pitchFamily="34" charset="0"/>
              </a:rPr>
              <a:t>guidelines such </a:t>
            </a:r>
            <a:r>
              <a:rPr lang="en-US" sz="2900" dirty="0">
                <a:latin typeface="Arial" pitchFamily="34" charset="0"/>
                <a:cs typeface="Arial" pitchFamily="34" charset="0"/>
              </a:rPr>
              <a:t>that delivery errors are not masked by factors that can artificially inflate gamma passing rates. </a:t>
            </a:r>
          </a:p>
        </p:txBody>
      </p:sp>
      <p:sp>
        <p:nvSpPr>
          <p:cNvPr id="13318" name="Text Box 22"/>
          <p:cNvSpPr txBox="1">
            <a:spLocks noChangeArrowheads="1"/>
          </p:cNvSpPr>
          <p:nvPr/>
        </p:nvSpPr>
        <p:spPr bwMode="auto">
          <a:xfrm>
            <a:off x="592200" y="35301430"/>
            <a:ext cx="11771998" cy="1723549"/>
          </a:xfrm>
          <a:prstGeom prst="rect">
            <a:avLst/>
          </a:prstGeom>
          <a:noFill/>
          <a:ln w="9525">
            <a:noFill/>
            <a:miter lim="800000"/>
            <a:headEnd/>
            <a:tailEnd/>
          </a:ln>
        </p:spPr>
        <p:txBody>
          <a:bodyPr wrap="square" lIns="0" tIns="0" rIns="0" bIns="0">
            <a:spAutoFit/>
          </a:bodyPr>
          <a:lstStyle/>
          <a:p>
            <a:r>
              <a:rPr lang="en-US" sz="3600" dirty="0" smtClean="0">
                <a:solidFill>
                  <a:srgbClr val="FF0000"/>
                </a:solidFill>
                <a:latin typeface="Arial Black" pitchFamily="34" charset="0"/>
              </a:rPr>
              <a:t>References</a:t>
            </a:r>
            <a:r>
              <a:rPr lang="en-US" sz="3200" dirty="0">
                <a:latin typeface="Arial" pitchFamily="34" charset="0"/>
              </a:rPr>
              <a:t/>
            </a:r>
            <a:br>
              <a:rPr lang="en-US" sz="3200" dirty="0">
                <a:latin typeface="Arial" pitchFamily="34" charset="0"/>
              </a:rPr>
            </a:br>
            <a:r>
              <a:rPr lang="en-US" sz="2400" dirty="0">
                <a:latin typeface="Arial" pitchFamily="34" charset="0"/>
                <a:cs typeface="Arial" pitchFamily="34" charset="0"/>
              </a:rPr>
              <a:t>1</a:t>
            </a:r>
            <a:r>
              <a:rPr lang="en-US" sz="2400" dirty="0" smtClean="0">
                <a:latin typeface="Arial" pitchFamily="34" charset="0"/>
                <a:cs typeface="Arial" pitchFamily="34" charset="0"/>
              </a:rPr>
              <a:t>) </a:t>
            </a:r>
            <a:r>
              <a:rPr lang="en-US" sz="2400" dirty="0">
                <a:latin typeface="Arial" pitchFamily="34" charset="0"/>
                <a:cs typeface="Arial" pitchFamily="34" charset="0"/>
              </a:rPr>
              <a:t>D. A. </a:t>
            </a:r>
            <a:r>
              <a:rPr lang="en-US" sz="2400" dirty="0" smtClean="0">
                <a:latin typeface="Arial" pitchFamily="34" charset="0"/>
                <a:cs typeface="Arial" pitchFamily="34" charset="0"/>
              </a:rPr>
              <a:t>Low</a:t>
            </a:r>
            <a:r>
              <a:rPr lang="en-US" sz="2400" dirty="0">
                <a:latin typeface="Arial" pitchFamily="34" charset="0"/>
                <a:cs typeface="Arial" pitchFamily="34" charset="0"/>
              </a:rPr>
              <a:t> </a:t>
            </a:r>
            <a:r>
              <a:rPr lang="en-US" sz="2400" i="1" dirty="0" smtClean="0">
                <a:latin typeface="Arial" pitchFamily="34" charset="0"/>
                <a:cs typeface="Arial" pitchFamily="34" charset="0"/>
              </a:rPr>
              <a:t>et al</a:t>
            </a:r>
            <a:r>
              <a:rPr lang="en-US" sz="2400" dirty="0" smtClean="0">
                <a:latin typeface="Arial" pitchFamily="34" charset="0"/>
                <a:cs typeface="Arial" pitchFamily="34" charset="0"/>
              </a:rPr>
              <a:t>, </a:t>
            </a:r>
            <a:r>
              <a:rPr lang="en-US" sz="2400" dirty="0">
                <a:latin typeface="Arial" pitchFamily="34" charset="0"/>
                <a:cs typeface="Arial" pitchFamily="34" charset="0"/>
              </a:rPr>
              <a:t>Med Phys </a:t>
            </a:r>
            <a:r>
              <a:rPr lang="en-US" sz="2400" b="1" dirty="0">
                <a:latin typeface="Arial" pitchFamily="34" charset="0"/>
                <a:cs typeface="Arial" pitchFamily="34" charset="0"/>
              </a:rPr>
              <a:t>25</a:t>
            </a:r>
            <a:r>
              <a:rPr lang="en-US" sz="2400" dirty="0">
                <a:latin typeface="Arial" pitchFamily="34" charset="0"/>
                <a:cs typeface="Arial" pitchFamily="34" charset="0"/>
              </a:rPr>
              <a:t> (5), 656-661 (1998).</a:t>
            </a:r>
          </a:p>
          <a:p>
            <a:r>
              <a:rPr lang="en-US" sz="2400" dirty="0" smtClean="0">
                <a:latin typeface="Arial" pitchFamily="34" charset="0"/>
                <a:cs typeface="Arial" pitchFamily="34" charset="0"/>
              </a:rPr>
              <a:t>2) D</a:t>
            </a:r>
            <a:r>
              <a:rPr lang="en-US" sz="2400" dirty="0">
                <a:latin typeface="Arial" pitchFamily="34" charset="0"/>
                <a:cs typeface="Arial" pitchFamily="34" charset="0"/>
              </a:rPr>
              <a:t>. A. Low </a:t>
            </a:r>
            <a:r>
              <a:rPr lang="en-US" sz="2400" i="1" dirty="0" smtClean="0">
                <a:latin typeface="Arial" pitchFamily="34" charset="0"/>
                <a:cs typeface="Arial" pitchFamily="34" charset="0"/>
              </a:rPr>
              <a:t>et al </a:t>
            </a:r>
            <a:r>
              <a:rPr lang="en-US" sz="2400" dirty="0" smtClean="0">
                <a:latin typeface="Arial" pitchFamily="34" charset="0"/>
                <a:cs typeface="Arial" pitchFamily="34" charset="0"/>
              </a:rPr>
              <a:t>Med </a:t>
            </a:r>
            <a:r>
              <a:rPr lang="en-US" sz="2400" dirty="0">
                <a:latin typeface="Arial" pitchFamily="34" charset="0"/>
                <a:cs typeface="Arial" pitchFamily="34" charset="0"/>
              </a:rPr>
              <a:t>Phys </a:t>
            </a:r>
            <a:r>
              <a:rPr lang="en-US" sz="2400" b="1" dirty="0">
                <a:latin typeface="Arial" pitchFamily="34" charset="0"/>
                <a:cs typeface="Arial" pitchFamily="34" charset="0"/>
              </a:rPr>
              <a:t>30</a:t>
            </a:r>
            <a:r>
              <a:rPr lang="en-US" sz="2400" dirty="0">
                <a:latin typeface="Arial" pitchFamily="34" charset="0"/>
                <a:cs typeface="Arial" pitchFamily="34" charset="0"/>
              </a:rPr>
              <a:t> (9), 2455-2464 (2003).</a:t>
            </a:r>
          </a:p>
          <a:p>
            <a:r>
              <a:rPr lang="en-US" sz="2400" dirty="0" smtClean="0">
                <a:latin typeface="Arial" pitchFamily="34" charset="0"/>
                <a:cs typeface="Arial" pitchFamily="34" charset="0"/>
              </a:rPr>
              <a:t>3) N</a:t>
            </a:r>
            <a:r>
              <a:rPr lang="en-US" sz="2400" dirty="0">
                <a:latin typeface="Arial" pitchFamily="34" charset="0"/>
                <a:cs typeface="Arial" pitchFamily="34" charset="0"/>
              </a:rPr>
              <a:t>. L. </a:t>
            </a:r>
            <a:r>
              <a:rPr lang="en-US" sz="2400" dirty="0" smtClean="0">
                <a:latin typeface="Arial" pitchFamily="34" charset="0"/>
                <a:cs typeface="Arial" pitchFamily="34" charset="0"/>
              </a:rPr>
              <a:t>Childress </a:t>
            </a:r>
            <a:r>
              <a:rPr lang="en-US" sz="2400" i="1" dirty="0" smtClean="0">
                <a:latin typeface="Arial" pitchFamily="34" charset="0"/>
                <a:cs typeface="Arial" pitchFamily="34" charset="0"/>
              </a:rPr>
              <a:t>et </a:t>
            </a:r>
            <a:r>
              <a:rPr lang="en-US" sz="2400" dirty="0" smtClean="0">
                <a:latin typeface="Arial" pitchFamily="34" charset="0"/>
                <a:cs typeface="Arial" pitchFamily="34" charset="0"/>
              </a:rPr>
              <a:t>al Med </a:t>
            </a:r>
            <a:r>
              <a:rPr lang="en-US" sz="2400" dirty="0">
                <a:latin typeface="Arial" pitchFamily="34" charset="0"/>
                <a:cs typeface="Arial" pitchFamily="34" charset="0"/>
              </a:rPr>
              <a:t>Phys </a:t>
            </a:r>
            <a:r>
              <a:rPr lang="en-US" sz="2400" b="1" dirty="0">
                <a:latin typeface="Arial" pitchFamily="34" charset="0"/>
                <a:cs typeface="Arial" pitchFamily="34" charset="0"/>
              </a:rPr>
              <a:t>32</a:t>
            </a:r>
            <a:r>
              <a:rPr lang="en-US" sz="2400" dirty="0">
                <a:latin typeface="Arial" pitchFamily="34" charset="0"/>
                <a:cs typeface="Arial" pitchFamily="34" charset="0"/>
              </a:rPr>
              <a:t> (2), 539-548 (2005</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p:txBody>
      </p:sp>
      <p:sp>
        <p:nvSpPr>
          <p:cNvPr id="13330" name="Text Box 20"/>
          <p:cNvSpPr txBox="1">
            <a:spLocks noChangeArrowheads="1"/>
          </p:cNvSpPr>
          <p:nvPr/>
        </p:nvSpPr>
        <p:spPr bwMode="auto">
          <a:xfrm>
            <a:off x="549276" y="22246623"/>
            <a:ext cx="12630149" cy="12834283"/>
          </a:xfrm>
          <a:prstGeom prst="rect">
            <a:avLst/>
          </a:prstGeom>
          <a:noFill/>
          <a:ln w="9525">
            <a:noFill/>
            <a:miter lim="800000"/>
            <a:headEnd/>
            <a:tailEnd/>
          </a:ln>
        </p:spPr>
        <p:txBody>
          <a:bodyPr wrap="square" lIns="0" tIns="0" rIns="0" bIns="0">
            <a:spAutoFit/>
          </a:bodyPr>
          <a:lstStyle/>
          <a:p>
            <a:r>
              <a:rPr lang="en-US" sz="4900" dirty="0" smtClean="0">
                <a:solidFill>
                  <a:srgbClr val="FF0000"/>
                </a:solidFill>
                <a:latin typeface="Arial Black" pitchFamily="34" charset="0"/>
              </a:rPr>
              <a:t>Methods and Materials</a:t>
            </a:r>
            <a:endParaRPr lang="en-US" sz="2800" dirty="0">
              <a:latin typeface="Arial" pitchFamily="34" charset="0"/>
            </a:endParaRPr>
          </a:p>
          <a:p>
            <a:pPr>
              <a:lnSpc>
                <a:spcPct val="125000"/>
              </a:lnSpc>
              <a:spcBef>
                <a:spcPts val="2800"/>
              </a:spcBef>
            </a:pPr>
            <a:r>
              <a:rPr lang="en-US" sz="3600" b="1" i="1" dirty="0" smtClean="0">
                <a:latin typeface="Arial" pitchFamily="34" charset="0"/>
                <a:cs typeface="Arial" pitchFamily="34" charset="0"/>
              </a:rPr>
              <a:t>Clinical Gamma Analysis:</a:t>
            </a:r>
            <a:r>
              <a:rPr lang="en-US" sz="3600" i="1" dirty="0" smtClean="0">
                <a:latin typeface="Arial" pitchFamily="34" charset="0"/>
                <a:cs typeface="Arial" pitchFamily="34" charset="0"/>
              </a:rPr>
              <a:t> </a:t>
            </a:r>
            <a:r>
              <a:rPr lang="en-US" sz="2800" dirty="0" smtClean="0">
                <a:latin typeface="Arial" pitchFamily="34" charset="0"/>
                <a:cs typeface="Arial" pitchFamily="34" charset="0"/>
              </a:rPr>
              <a:t>For each clinical IMRT plan, a hybrid QA plan was created in Pinnacle</a:t>
            </a:r>
            <a:r>
              <a:rPr lang="en-US" sz="2800" baseline="30000" dirty="0" smtClean="0">
                <a:latin typeface="Arial" pitchFamily="34" charset="0"/>
                <a:cs typeface="Arial" pitchFamily="34" charset="0"/>
              </a:rPr>
              <a:t>3</a:t>
            </a:r>
            <a:r>
              <a:rPr lang="en-US" sz="2800" dirty="0" smtClean="0">
                <a:latin typeface="Arial" pitchFamily="34" charset="0"/>
                <a:cs typeface="Arial" pitchFamily="34" charset="0"/>
              </a:rPr>
              <a:t> using a solid water phantom and delivered with a Varian </a:t>
            </a:r>
            <a:r>
              <a:rPr lang="en-US" sz="2800" dirty="0" err="1" smtClean="0">
                <a:latin typeface="Arial" pitchFamily="34" charset="0"/>
                <a:cs typeface="Arial" pitchFamily="34" charset="0"/>
              </a:rPr>
              <a:t>Clinac</a:t>
            </a:r>
            <a:r>
              <a:rPr lang="en-US" sz="2800" dirty="0" smtClean="0">
                <a:latin typeface="Arial" pitchFamily="34" charset="0"/>
                <a:cs typeface="Arial" pitchFamily="34" charset="0"/>
              </a:rPr>
              <a:t> 21EX. A transverse dose plane was measured using Kodak EDR2 radiographic film, and gamma analyses were performed using </a:t>
            </a:r>
            <a:r>
              <a:rPr lang="en-US" sz="2800" dirty="0" err="1" smtClean="0">
                <a:latin typeface="Arial" pitchFamily="34" charset="0"/>
                <a:cs typeface="Arial" pitchFamily="34" charset="0"/>
              </a:rPr>
              <a:t>OmniPro-I’mRT</a:t>
            </a:r>
            <a:r>
              <a:rPr lang="en-US" sz="2800" dirty="0" smtClean="0">
                <a:latin typeface="Arial" pitchFamily="34" charset="0"/>
                <a:cs typeface="Arial" pitchFamily="34" charset="0"/>
              </a:rPr>
              <a:t> software (IBA Dosimetry, Germany), Six </a:t>
            </a:r>
            <a:r>
              <a:rPr lang="en-US" sz="2800" dirty="0">
                <a:latin typeface="Arial" pitchFamily="34" charset="0"/>
                <a:cs typeface="Arial" pitchFamily="34" charset="0"/>
              </a:rPr>
              <a:t>arbitrary clinical IMRT quality assurance (QA) plans representing a variety of treatment sites (3 Head and Neck, 1 Genitourinary, and 2 Gynecology) were chosen for this study. </a:t>
            </a:r>
            <a:endParaRPr lang="en-US" sz="2800" b="1" dirty="0" smtClean="0">
              <a:latin typeface="Arial" pitchFamily="34" charset="0"/>
              <a:cs typeface="Arial" pitchFamily="34" charset="0"/>
            </a:endParaRPr>
          </a:p>
          <a:p>
            <a:pPr>
              <a:lnSpc>
                <a:spcPct val="125000"/>
              </a:lnSpc>
              <a:spcBef>
                <a:spcPts val="2800"/>
              </a:spcBef>
            </a:pPr>
            <a:r>
              <a:rPr lang="en-US" sz="3600" b="1" i="1" dirty="0" smtClean="0">
                <a:latin typeface="Arial" pitchFamily="34" charset="0"/>
                <a:cs typeface="Arial" pitchFamily="34" charset="0"/>
              </a:rPr>
              <a:t>Resolution and Noise Studies: </a:t>
            </a:r>
            <a:r>
              <a:rPr lang="en-US" sz="2800" dirty="0" smtClean="0">
                <a:latin typeface="Arial" pitchFamily="34" charset="0"/>
                <a:cs typeface="Arial" pitchFamily="34" charset="0"/>
              </a:rPr>
              <a:t>For the image resolution study, each of the six films was digitized at 71, 142, and 285 dpi with a VIDAR VXR-16 Dosimetry Pro (VIDAR Systems Corporation). For the noise study,1 and 2% standard deviation local Gaussian noise was added to the digitized 71 dpi films. Gamma comparisons for both studies was performed at 5%/3mm, 3%/3mm, and 2%/2mm acceptance criteria. The overall results were analyzed for changes in the percentage of pixels passing per 1% increase in image noise and doubling of resolution, respectively. For both studies, the film was used as the evaluated distribution per our clinical practice.</a:t>
            </a:r>
            <a:endParaRPr lang="en-US" sz="2800" b="1" dirty="0" smtClean="0">
              <a:latin typeface="Arial" pitchFamily="34" charset="0"/>
              <a:cs typeface="Arial" pitchFamily="34" charset="0"/>
            </a:endParaRPr>
          </a:p>
          <a:p>
            <a:pPr>
              <a:lnSpc>
                <a:spcPct val="125000"/>
              </a:lnSpc>
              <a:spcBef>
                <a:spcPts val="2800"/>
              </a:spcBef>
            </a:pPr>
            <a:r>
              <a:rPr lang="en-US" sz="3600" b="1" i="1" dirty="0" smtClean="0">
                <a:latin typeface="Arial" pitchFamily="34" charset="0"/>
                <a:cs typeface="Arial" pitchFamily="34" charset="0"/>
              </a:rPr>
              <a:t>Assignment of Reference Distribution:  </a:t>
            </a:r>
            <a:r>
              <a:rPr lang="en-US" sz="2800" dirty="0" smtClean="0">
                <a:latin typeface="Arial" pitchFamily="34" charset="0"/>
                <a:cs typeface="Arial" pitchFamily="34" charset="0"/>
              </a:rPr>
              <a:t>The noise and resolution studies were repeated using the Low et al. recommendation of film as the reference distribution. </a:t>
            </a:r>
            <a:endParaRPr lang="en-US" sz="2800" b="1" dirty="0">
              <a:latin typeface="Arial" pitchFamily="34" charset="0"/>
              <a:cs typeface="Arial" pitchFamily="34" charset="0"/>
            </a:endParaRPr>
          </a:p>
        </p:txBody>
      </p:sp>
      <p:grpSp>
        <p:nvGrpSpPr>
          <p:cNvPr id="13334" name="Group 4"/>
          <p:cNvGrpSpPr>
            <a:grpSpLocks/>
          </p:cNvGrpSpPr>
          <p:nvPr/>
        </p:nvGrpSpPr>
        <p:grpSpPr bwMode="auto">
          <a:xfrm>
            <a:off x="0" y="0"/>
            <a:ext cx="40264644" cy="4698174"/>
            <a:chOff x="0" y="0"/>
            <a:chExt cx="16471900" cy="2013503"/>
          </a:xfrm>
        </p:grpSpPr>
        <p:sp>
          <p:nvSpPr>
            <p:cNvPr id="13339" name="Rectangle 15"/>
            <p:cNvSpPr>
              <a:spLocks noChangeArrowheads="1"/>
            </p:cNvSpPr>
            <p:nvPr/>
          </p:nvSpPr>
          <p:spPr bwMode="auto">
            <a:xfrm>
              <a:off x="12700" y="0"/>
              <a:ext cx="16459200" cy="1938338"/>
            </a:xfrm>
            <a:prstGeom prst="rect">
              <a:avLst/>
            </a:prstGeom>
            <a:solidFill>
              <a:schemeClr val="tx1"/>
            </a:solidFill>
            <a:ln w="1905">
              <a:noFill/>
              <a:miter lim="800000"/>
              <a:headEnd/>
              <a:tailEnd/>
            </a:ln>
          </p:spPr>
          <p:txBody>
            <a:bodyPr wrap="none" anchor="ctr"/>
            <a:lstStyle/>
            <a:p>
              <a:endParaRPr lang="en-US"/>
            </a:p>
          </p:txBody>
        </p:sp>
        <p:sp>
          <p:nvSpPr>
            <p:cNvPr id="13340" name="Text Box 16"/>
            <p:cNvSpPr txBox="1">
              <a:spLocks noChangeArrowheads="1"/>
            </p:cNvSpPr>
            <p:nvPr/>
          </p:nvSpPr>
          <p:spPr bwMode="auto">
            <a:xfrm>
              <a:off x="2087217" y="199820"/>
              <a:ext cx="11451362" cy="1813683"/>
            </a:xfrm>
            <a:prstGeom prst="rect">
              <a:avLst/>
            </a:prstGeom>
            <a:noFill/>
            <a:ln w="9525">
              <a:noFill/>
              <a:miter lim="800000"/>
              <a:headEnd/>
              <a:tailEnd/>
            </a:ln>
          </p:spPr>
          <p:txBody>
            <a:bodyPr wrap="square" lIns="0" tIns="0" rIns="0" bIns="0">
              <a:spAutoFit/>
            </a:bodyPr>
            <a:lstStyle/>
            <a:p>
              <a:pPr>
                <a:lnSpc>
                  <a:spcPts val="6600"/>
                </a:lnSpc>
              </a:pPr>
              <a:r>
                <a:rPr lang="en-US" sz="6800" b="1" dirty="0" smtClean="0">
                  <a:solidFill>
                    <a:schemeClr val="bg1"/>
                  </a:solidFill>
                  <a:latin typeface="Arial" pitchFamily="34" charset="0"/>
                </a:rPr>
                <a:t>The effects of image resolution and noise on the gamma dose distribution comparison method</a:t>
              </a:r>
            </a:p>
            <a:p>
              <a:pPr>
                <a:lnSpc>
                  <a:spcPts val="6600"/>
                </a:lnSpc>
                <a:spcAft>
                  <a:spcPts val="48399"/>
                </a:spcAft>
              </a:pPr>
              <a:r>
                <a:rPr lang="en-US" sz="4200" b="1" dirty="0" smtClean="0">
                  <a:solidFill>
                    <a:schemeClr val="bg1"/>
                  </a:solidFill>
                  <a:latin typeface="Arial" pitchFamily="34" charset="0"/>
                </a:rPr>
                <a:t>Jessie Huang, </a:t>
              </a:r>
              <a:r>
                <a:rPr lang="en-US" sz="4200" b="1" dirty="0" err="1" smtClean="0">
                  <a:solidFill>
                    <a:schemeClr val="bg1"/>
                  </a:solidFill>
                  <a:latin typeface="Arial" pitchFamily="34" charset="0"/>
                </a:rPr>
                <a:t>Kiley</a:t>
              </a:r>
              <a:r>
                <a:rPr lang="en-US" sz="4200" b="1" dirty="0" smtClean="0">
                  <a:solidFill>
                    <a:schemeClr val="bg1"/>
                  </a:solidFill>
                  <a:latin typeface="Arial" pitchFamily="34" charset="0"/>
                </a:rPr>
                <a:t> Pulliam, David </a:t>
              </a:r>
              <a:r>
                <a:rPr lang="en-US" sz="4200" b="1" dirty="0" err="1" smtClean="0">
                  <a:solidFill>
                    <a:schemeClr val="bg1"/>
                  </a:solidFill>
                  <a:latin typeface="Arial" pitchFamily="34" charset="0"/>
                </a:rPr>
                <a:t>Followill</a:t>
              </a:r>
              <a:r>
                <a:rPr lang="en-US" sz="4200" b="1" dirty="0" smtClean="0">
                  <a:solidFill>
                    <a:schemeClr val="bg1"/>
                  </a:solidFill>
                  <a:latin typeface="Arial" pitchFamily="34" charset="0"/>
                </a:rPr>
                <a:t>, and Stephen </a:t>
              </a:r>
              <a:r>
                <a:rPr lang="en-US" sz="4200" b="1" dirty="0" err="1" smtClean="0">
                  <a:solidFill>
                    <a:schemeClr val="bg1"/>
                  </a:solidFill>
                  <a:latin typeface="Arial" pitchFamily="34" charset="0"/>
                </a:rPr>
                <a:t>Kry</a:t>
              </a:r>
              <a:r>
                <a:rPr lang="en-US" sz="9500" b="1" dirty="0">
                  <a:solidFill>
                    <a:schemeClr val="bg1"/>
                  </a:solidFill>
                  <a:latin typeface="Arial" pitchFamily="34" charset="0"/>
                </a:rPr>
                <a:t/>
              </a:r>
              <a:br>
                <a:rPr lang="en-US" sz="9500" b="1" dirty="0">
                  <a:solidFill>
                    <a:schemeClr val="bg1"/>
                  </a:solidFill>
                  <a:latin typeface="Arial" pitchFamily="34" charset="0"/>
                </a:rPr>
              </a:br>
              <a:r>
                <a:rPr lang="en-US" sz="3900" b="1" dirty="0" smtClean="0">
                  <a:solidFill>
                    <a:srgbClr val="FFFFFF"/>
                  </a:solidFill>
                  <a:latin typeface="Arial" pitchFamily="34" charset="0"/>
                  <a:cs typeface="Arial" pitchFamily="34" charset="0"/>
                </a:rPr>
                <a:t> (1) The University of Texas MD Cancer Center, Houston, TX (2) The University of Texas Health Science Center Houston, Graduate School of Biomedical Sciences</a:t>
              </a:r>
              <a:endParaRPr lang="en-US" sz="4400" b="1" dirty="0" smtClean="0">
                <a:solidFill>
                  <a:srgbClr val="FFFFFF"/>
                </a:solidFill>
                <a:latin typeface="Arial" pitchFamily="34" charset="0"/>
              </a:endParaRPr>
            </a:p>
          </p:txBody>
        </p:sp>
        <p:pic>
          <p:nvPicPr>
            <p:cNvPr id="13341" name="Picture 134" descr="MDACC_Rev_RGB_TC_V.png"/>
            <p:cNvPicPr>
              <a:picLocks noChangeAspect="1"/>
            </p:cNvPicPr>
            <p:nvPr/>
          </p:nvPicPr>
          <p:blipFill>
            <a:blip r:embed="rId2"/>
            <a:srcRect/>
            <a:stretch>
              <a:fillRect/>
            </a:stretch>
          </p:blipFill>
          <p:spPr bwMode="auto">
            <a:xfrm>
              <a:off x="13198141" y="349768"/>
              <a:ext cx="2823559" cy="950870"/>
            </a:xfrm>
            <a:prstGeom prst="rect">
              <a:avLst/>
            </a:prstGeom>
            <a:noFill/>
            <a:ln w="9525">
              <a:noFill/>
              <a:miter lim="800000"/>
              <a:headEnd/>
              <a:tailEnd/>
            </a:ln>
          </p:spPr>
        </p:pic>
        <p:pic>
          <p:nvPicPr>
            <p:cNvPr id="13342" name="Picture 135" descr="BX10Oct05_006-2Crop3small.jpg"/>
            <p:cNvPicPr>
              <a:picLocks noChangeAspect="1"/>
            </p:cNvPicPr>
            <p:nvPr/>
          </p:nvPicPr>
          <p:blipFill>
            <a:blip r:embed="rId3"/>
            <a:srcRect t="890" r="-671"/>
            <a:stretch>
              <a:fillRect/>
            </a:stretch>
          </p:blipFill>
          <p:spPr bwMode="auto">
            <a:xfrm>
              <a:off x="0" y="0"/>
              <a:ext cx="1914143" cy="1884445"/>
            </a:xfrm>
            <a:prstGeom prst="rect">
              <a:avLst/>
            </a:prstGeom>
            <a:noFill/>
            <a:ln w="9525">
              <a:noFill/>
              <a:miter lim="800000"/>
              <a:headEnd/>
              <a:tailEnd/>
            </a:ln>
          </p:spPr>
        </p:pic>
        <p:cxnSp>
          <p:nvCxnSpPr>
            <p:cNvPr id="13343" name="Straight Connector 133"/>
            <p:cNvCxnSpPr>
              <a:cxnSpLocks noChangeShapeType="1"/>
            </p:cNvCxnSpPr>
            <p:nvPr/>
          </p:nvCxnSpPr>
          <p:spPr bwMode="auto">
            <a:xfrm>
              <a:off x="0" y="1939925"/>
              <a:ext cx="16462375" cy="0"/>
            </a:xfrm>
            <a:prstGeom prst="line">
              <a:avLst/>
            </a:prstGeom>
            <a:noFill/>
            <a:ln w="123825">
              <a:solidFill>
                <a:srgbClr val="FF0000"/>
              </a:solidFill>
              <a:miter lim="800000"/>
              <a:headEnd/>
              <a:tailEnd/>
            </a:ln>
          </p:spPr>
        </p:cxnSp>
      </p:grpSp>
      <p:sp>
        <p:nvSpPr>
          <p:cNvPr id="135" name="Line 121"/>
          <p:cNvSpPr>
            <a:spLocks noChangeShapeType="1"/>
          </p:cNvSpPr>
          <p:nvPr/>
        </p:nvSpPr>
        <p:spPr bwMode="auto">
          <a:xfrm>
            <a:off x="27431999" y="5029200"/>
            <a:ext cx="50801" cy="32562800"/>
          </a:xfrm>
          <a:prstGeom prst="line">
            <a:avLst/>
          </a:prstGeom>
          <a:noFill/>
          <a:ln w="31750">
            <a:solidFill>
              <a:srgbClr val="FF0000"/>
            </a:solidFill>
            <a:round/>
            <a:headEnd/>
            <a:tailEnd/>
          </a:ln>
        </p:spPr>
        <p:txBody>
          <a:bodyPr wrap="none" lIns="223516" tIns="111758" rIns="223516" bIns="111758" anchor="ctr"/>
          <a:lstStyle/>
          <a:p>
            <a:endParaRPr lang="en-US"/>
          </a:p>
        </p:txBody>
      </p:sp>
      <p:sp>
        <p:nvSpPr>
          <p:cNvPr id="136" name="Line 121"/>
          <p:cNvSpPr>
            <a:spLocks noChangeShapeType="1"/>
          </p:cNvSpPr>
          <p:nvPr/>
        </p:nvSpPr>
        <p:spPr bwMode="auto">
          <a:xfrm>
            <a:off x="13303624" y="5288361"/>
            <a:ext cx="53788" cy="32140916"/>
          </a:xfrm>
          <a:prstGeom prst="line">
            <a:avLst/>
          </a:prstGeom>
          <a:noFill/>
          <a:ln w="38100">
            <a:solidFill>
              <a:srgbClr val="FF0000"/>
            </a:solidFill>
            <a:round/>
            <a:headEnd/>
            <a:tailEnd/>
          </a:ln>
        </p:spPr>
        <p:txBody>
          <a:bodyPr wrap="none" lIns="223516" tIns="111758" rIns="223516" bIns="111758" anchor="ctr"/>
          <a:lstStyle/>
          <a:p>
            <a:endParaRPr lang="en-US"/>
          </a:p>
        </p:txBody>
      </p:sp>
      <p:sp>
        <p:nvSpPr>
          <p:cNvPr id="149" name="TextBox 148"/>
          <p:cNvSpPr txBox="1"/>
          <p:nvPr/>
        </p:nvSpPr>
        <p:spPr>
          <a:xfrm>
            <a:off x="13773150" y="31885594"/>
            <a:ext cx="13144500" cy="641197"/>
          </a:xfrm>
          <a:prstGeom prst="rect">
            <a:avLst/>
          </a:prstGeom>
          <a:noFill/>
        </p:spPr>
        <p:txBody>
          <a:bodyPr wrap="square" lIns="223516" tIns="111758" rIns="223516" bIns="111758" rtlCol="0">
            <a:spAutoFit/>
          </a:bodyPr>
          <a:lstStyle/>
          <a:p>
            <a:pPr algn="ctr"/>
            <a:r>
              <a:rPr lang="en-US" sz="2700" b="1" dirty="0" smtClean="0">
                <a:latin typeface="Arial" pitchFamily="34" charset="0"/>
                <a:cs typeface="Arial" pitchFamily="34" charset="0"/>
              </a:rPr>
              <a:t>(a)                                </a:t>
            </a:r>
            <a:endParaRPr lang="en-US" sz="2700" b="1" dirty="0">
              <a:latin typeface="Arial" pitchFamily="34" charset="0"/>
              <a:cs typeface="Arial" pitchFamily="34" charset="0"/>
            </a:endParaRPr>
          </a:p>
        </p:txBody>
      </p:sp>
      <p:graphicFrame>
        <p:nvGraphicFramePr>
          <p:cNvPr id="154" name="Table 153"/>
          <p:cNvGraphicFramePr>
            <a:graphicFrameLocks noGrp="1"/>
          </p:cNvGraphicFramePr>
          <p:nvPr/>
        </p:nvGraphicFramePr>
        <p:xfrm>
          <a:off x="27624875" y="11292322"/>
          <a:ext cx="11910227" cy="3470301"/>
        </p:xfrm>
        <a:graphic>
          <a:graphicData uri="http://schemas.openxmlformats.org/drawingml/2006/table">
            <a:tbl>
              <a:tblPr/>
              <a:tblGrid>
                <a:gridCol w="2223301"/>
                <a:gridCol w="2171700"/>
                <a:gridCol w="2486025"/>
                <a:gridCol w="2657475"/>
                <a:gridCol w="2371726"/>
              </a:tblGrid>
              <a:tr h="1006285">
                <a:tc rowSpan="2">
                  <a:txBody>
                    <a:bodyPr/>
                    <a:lstStyle/>
                    <a:p>
                      <a:pPr algn="ctr" fontAlgn="ctr"/>
                      <a:r>
                        <a:rPr lang="en-US" sz="2900" b="1" i="0" u="none" strike="noStrike" dirty="0">
                          <a:solidFill>
                            <a:srgbClr val="000000"/>
                          </a:solidFill>
                          <a:latin typeface="Arial" pitchFamily="34" charset="0"/>
                          <a:cs typeface="Arial" pitchFamily="34" charset="0"/>
                        </a:rPr>
                        <a:t>Reference distribution</a:t>
                      </a:r>
                    </a:p>
                  </a:txBody>
                  <a:tcPr marL="22890" marR="22890" marT="21850"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2">
                  <a:txBody>
                    <a:bodyPr/>
                    <a:lstStyle/>
                    <a:p>
                      <a:pPr algn="ctr" fontAlgn="ctr"/>
                      <a:r>
                        <a:rPr lang="en-US" sz="2900" b="1" i="0" u="none" strike="noStrike" dirty="0">
                          <a:solidFill>
                            <a:srgbClr val="000000"/>
                          </a:solidFill>
                          <a:latin typeface="Arial" pitchFamily="34" charset="0"/>
                          <a:cs typeface="Arial" pitchFamily="34" charset="0"/>
                        </a:rPr>
                        <a:t>Evaluated distribution</a:t>
                      </a:r>
                    </a:p>
                  </a:txBody>
                  <a:tcPr marL="22890" marR="22890" marT="21850"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gridSpan="3">
                  <a:txBody>
                    <a:bodyPr/>
                    <a:lstStyle/>
                    <a:p>
                      <a:pPr algn="ctr" fontAlgn="ctr"/>
                      <a:r>
                        <a:rPr lang="en-US" sz="2900" b="1" i="0" u="none" strike="noStrike" dirty="0">
                          <a:solidFill>
                            <a:srgbClr val="000000"/>
                          </a:solidFill>
                          <a:latin typeface="Arial" pitchFamily="34" charset="0"/>
                          <a:cs typeface="Arial" pitchFamily="34" charset="0"/>
                        </a:rPr>
                        <a:t>Average change in % pixels passing per 1% increase in noise</a:t>
                      </a:r>
                    </a:p>
                  </a:txBody>
                  <a:tcPr marL="22890" marR="22890" marT="2185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551961">
                <a:tc vMerge="1">
                  <a:txBody>
                    <a:bodyPr/>
                    <a:lstStyle/>
                    <a:p>
                      <a:endParaRPr lang="en-US"/>
                    </a:p>
                  </a:txBody>
                  <a:tcPr/>
                </a:tc>
                <a:tc vMerge="1">
                  <a:txBody>
                    <a:bodyPr/>
                    <a:lstStyle/>
                    <a:p>
                      <a:endParaRPr lang="en-US"/>
                    </a:p>
                  </a:txBody>
                  <a:tcPr/>
                </a:tc>
                <a:tc>
                  <a:txBody>
                    <a:bodyPr/>
                    <a:lstStyle/>
                    <a:p>
                      <a:pPr algn="ctr" fontAlgn="ctr"/>
                      <a:r>
                        <a:rPr lang="en-US" sz="2900" b="1" i="0" u="none" strike="noStrike" dirty="0">
                          <a:solidFill>
                            <a:srgbClr val="000000"/>
                          </a:solidFill>
                          <a:latin typeface="Arial" pitchFamily="34" charset="0"/>
                          <a:cs typeface="Arial" pitchFamily="34" charset="0"/>
                        </a:rPr>
                        <a:t>5%/3mm</a:t>
                      </a:r>
                    </a:p>
                  </a:txBody>
                  <a:tcPr marL="22890" marR="22890" marT="2185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2900" b="1" i="0" u="none" strike="noStrike" dirty="0">
                          <a:solidFill>
                            <a:srgbClr val="000000"/>
                          </a:solidFill>
                          <a:latin typeface="Arial" pitchFamily="34" charset="0"/>
                          <a:cs typeface="Arial" pitchFamily="34" charset="0"/>
                        </a:rPr>
                        <a:t>3%/3mm</a:t>
                      </a:r>
                    </a:p>
                  </a:txBody>
                  <a:tcPr marL="22890" marR="22890" marT="2185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2900" b="1" i="0" u="none" strike="noStrike" dirty="0">
                          <a:solidFill>
                            <a:srgbClr val="000000"/>
                          </a:solidFill>
                          <a:latin typeface="Arial" pitchFamily="34" charset="0"/>
                          <a:cs typeface="Arial" pitchFamily="34" charset="0"/>
                        </a:rPr>
                        <a:t>2%/2mm</a:t>
                      </a:r>
                    </a:p>
                  </a:txBody>
                  <a:tcPr marL="22890" marR="22890" marT="2185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894686">
                <a:tc>
                  <a:txBody>
                    <a:bodyPr/>
                    <a:lstStyle/>
                    <a:p>
                      <a:pPr algn="ctr" fontAlgn="ctr"/>
                      <a:r>
                        <a:rPr lang="en-US" sz="2900" b="0" i="0" u="none" strike="noStrike" dirty="0">
                          <a:solidFill>
                            <a:srgbClr val="000000"/>
                          </a:solidFill>
                          <a:latin typeface="Arial" pitchFamily="34" charset="0"/>
                          <a:cs typeface="Arial" pitchFamily="34" charset="0"/>
                        </a:rPr>
                        <a:t>plan</a:t>
                      </a:r>
                    </a:p>
                  </a:txBody>
                  <a:tcPr marL="22890" marR="22890" marT="2185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sz="2900" b="0" i="0" u="none" strike="noStrike" dirty="0">
                          <a:solidFill>
                            <a:srgbClr val="000000"/>
                          </a:solidFill>
                          <a:latin typeface="Arial" pitchFamily="34" charset="0"/>
                          <a:cs typeface="Arial" pitchFamily="34" charset="0"/>
                        </a:rPr>
                        <a:t>film with noise</a:t>
                      </a:r>
                    </a:p>
                  </a:txBody>
                  <a:tcPr marL="22890" marR="22890" marT="2185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sz="2900" b="0" i="0" u="none" strike="noStrike" dirty="0" smtClean="0">
                          <a:solidFill>
                            <a:srgbClr val="000000"/>
                          </a:solidFill>
                          <a:latin typeface="Arial" pitchFamily="34" charset="0"/>
                          <a:cs typeface="Arial" pitchFamily="34" charset="0"/>
                        </a:rPr>
                        <a:t>0.1 (99.7)</a:t>
                      </a:r>
                      <a:endParaRPr lang="en-US" sz="2900" b="0" i="0" u="none" strike="noStrike" dirty="0">
                        <a:solidFill>
                          <a:srgbClr val="000000"/>
                        </a:solidFill>
                        <a:latin typeface="Arial" pitchFamily="34" charset="0"/>
                        <a:cs typeface="Arial" pitchFamily="34" charset="0"/>
                      </a:endParaRPr>
                    </a:p>
                  </a:txBody>
                  <a:tcPr marL="22890" marR="22890" marT="2185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sz="2900" b="0" i="0" u="none" strike="noStrike" dirty="0" smtClean="0">
                          <a:solidFill>
                            <a:srgbClr val="000000"/>
                          </a:solidFill>
                          <a:latin typeface="Arial" pitchFamily="34" charset="0"/>
                          <a:cs typeface="Arial" pitchFamily="34" charset="0"/>
                        </a:rPr>
                        <a:t>1.1 (95.8)</a:t>
                      </a:r>
                      <a:endParaRPr lang="en-US" sz="2900" b="0" i="0" u="none" strike="noStrike" dirty="0">
                        <a:solidFill>
                          <a:srgbClr val="000000"/>
                        </a:solidFill>
                        <a:latin typeface="Arial" pitchFamily="34" charset="0"/>
                        <a:cs typeface="Arial" pitchFamily="34" charset="0"/>
                      </a:endParaRPr>
                    </a:p>
                  </a:txBody>
                  <a:tcPr marL="22890" marR="22890" marT="2185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sz="2900" b="0" i="0" u="none" strike="noStrike" dirty="0" smtClean="0">
                          <a:solidFill>
                            <a:srgbClr val="000000"/>
                          </a:solidFill>
                          <a:latin typeface="Arial" pitchFamily="34" charset="0"/>
                          <a:cs typeface="Arial" pitchFamily="34" charset="0"/>
                        </a:rPr>
                        <a:t>4.5 (82.9)</a:t>
                      </a:r>
                      <a:endParaRPr lang="en-US" sz="2900" b="0" i="0" u="none" strike="noStrike" dirty="0">
                        <a:solidFill>
                          <a:srgbClr val="000000"/>
                        </a:solidFill>
                        <a:latin typeface="Arial" pitchFamily="34" charset="0"/>
                        <a:cs typeface="Arial" pitchFamily="34" charset="0"/>
                      </a:endParaRPr>
                    </a:p>
                  </a:txBody>
                  <a:tcPr marL="22890" marR="22890" marT="21850" marB="0" anchor="ctr">
                    <a:lnL>
                      <a:noFill/>
                    </a:lnL>
                    <a:lnR>
                      <a:noFill/>
                    </a:lnR>
                    <a:lnT w="25400" cap="flat" cmpd="dbl" algn="ctr">
                      <a:solidFill>
                        <a:srgbClr val="000000"/>
                      </a:solidFill>
                      <a:prstDash val="solid"/>
                      <a:round/>
                      <a:headEnd type="none" w="med" len="med"/>
                      <a:tailEnd type="none" w="med" len="med"/>
                    </a:lnT>
                    <a:lnB>
                      <a:noFill/>
                    </a:lnB>
                  </a:tcPr>
                </a:tc>
              </a:tr>
              <a:tr h="1006285">
                <a:tc>
                  <a:txBody>
                    <a:bodyPr/>
                    <a:lstStyle/>
                    <a:p>
                      <a:pPr algn="ctr" fontAlgn="ctr"/>
                      <a:r>
                        <a:rPr lang="en-US" sz="2900" b="0" i="0" u="none" strike="noStrike" dirty="0">
                          <a:solidFill>
                            <a:srgbClr val="000000"/>
                          </a:solidFill>
                          <a:latin typeface="Arial" pitchFamily="34" charset="0"/>
                          <a:cs typeface="Arial" pitchFamily="34" charset="0"/>
                        </a:rPr>
                        <a:t>film with noise</a:t>
                      </a:r>
                    </a:p>
                  </a:txBody>
                  <a:tcPr marL="22890" marR="22890" marT="2185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sz="2900" b="0" i="0" u="none" strike="noStrike" dirty="0">
                          <a:solidFill>
                            <a:srgbClr val="000000"/>
                          </a:solidFill>
                          <a:latin typeface="Arial" pitchFamily="34" charset="0"/>
                          <a:cs typeface="Arial" pitchFamily="34" charset="0"/>
                        </a:rPr>
                        <a:t>plan</a:t>
                      </a:r>
                    </a:p>
                  </a:txBody>
                  <a:tcPr marL="22890" marR="22890" marT="2185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sz="2900" b="0" i="0" u="none" strike="noStrike" dirty="0">
                          <a:solidFill>
                            <a:srgbClr val="FF0000"/>
                          </a:solidFill>
                          <a:latin typeface="Arial" pitchFamily="34" charset="0"/>
                          <a:cs typeface="Arial" pitchFamily="34" charset="0"/>
                        </a:rPr>
                        <a:t>-</a:t>
                      </a:r>
                      <a:r>
                        <a:rPr lang="en-US" sz="2900" b="0" i="0" u="none" strike="noStrike" dirty="0" smtClean="0">
                          <a:solidFill>
                            <a:srgbClr val="FF0000"/>
                          </a:solidFill>
                          <a:latin typeface="Arial" pitchFamily="34" charset="0"/>
                          <a:cs typeface="Arial" pitchFamily="34" charset="0"/>
                        </a:rPr>
                        <a:t>7.7 </a:t>
                      </a:r>
                      <a:r>
                        <a:rPr lang="en-US" sz="2900" b="0" i="0" u="none" strike="noStrike" dirty="0" smtClean="0">
                          <a:solidFill>
                            <a:schemeClr val="tx1"/>
                          </a:solidFill>
                          <a:latin typeface="Arial" pitchFamily="34" charset="0"/>
                          <a:cs typeface="Arial" pitchFamily="34" charset="0"/>
                        </a:rPr>
                        <a:t>(99.2)</a:t>
                      </a:r>
                      <a:endParaRPr lang="en-US" sz="2900" b="0" i="0" u="none" strike="noStrike" dirty="0">
                        <a:solidFill>
                          <a:schemeClr val="tx1"/>
                        </a:solidFill>
                        <a:latin typeface="Arial" pitchFamily="34" charset="0"/>
                        <a:cs typeface="Arial" pitchFamily="34" charset="0"/>
                      </a:endParaRPr>
                    </a:p>
                  </a:txBody>
                  <a:tcPr marL="22890" marR="22890" marT="2185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sz="2900" b="0" i="0" u="none" strike="noStrike" dirty="0">
                          <a:solidFill>
                            <a:srgbClr val="FF0000"/>
                          </a:solidFill>
                          <a:latin typeface="Arial" pitchFamily="34" charset="0"/>
                          <a:cs typeface="Arial" pitchFamily="34" charset="0"/>
                        </a:rPr>
                        <a:t>-</a:t>
                      </a:r>
                      <a:r>
                        <a:rPr lang="en-US" sz="2900" b="0" i="0" u="none" strike="noStrike" dirty="0" smtClean="0">
                          <a:solidFill>
                            <a:srgbClr val="FF0000"/>
                          </a:solidFill>
                          <a:latin typeface="Arial" pitchFamily="34" charset="0"/>
                          <a:cs typeface="Arial" pitchFamily="34" charset="0"/>
                        </a:rPr>
                        <a:t>10.1 </a:t>
                      </a:r>
                      <a:r>
                        <a:rPr lang="en-US" sz="2900" b="0" i="0" u="none" strike="noStrike" dirty="0" smtClean="0">
                          <a:solidFill>
                            <a:schemeClr val="tx1"/>
                          </a:solidFill>
                          <a:latin typeface="Arial" pitchFamily="34" charset="0"/>
                          <a:cs typeface="Arial" pitchFamily="34" charset="0"/>
                        </a:rPr>
                        <a:t>(92.7)</a:t>
                      </a:r>
                      <a:endParaRPr lang="en-US" sz="2900" b="0" i="0" u="none" strike="noStrike" dirty="0">
                        <a:solidFill>
                          <a:schemeClr val="tx1"/>
                        </a:solidFill>
                        <a:latin typeface="Arial" pitchFamily="34" charset="0"/>
                        <a:cs typeface="Arial" pitchFamily="34" charset="0"/>
                      </a:endParaRPr>
                    </a:p>
                  </a:txBody>
                  <a:tcPr marL="22890" marR="22890" marT="2185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sz="2900" b="0" i="0" u="none" strike="noStrike" dirty="0">
                          <a:solidFill>
                            <a:srgbClr val="FF0000"/>
                          </a:solidFill>
                          <a:latin typeface="Arial" pitchFamily="34" charset="0"/>
                          <a:cs typeface="Arial" pitchFamily="34" charset="0"/>
                        </a:rPr>
                        <a:t>-</a:t>
                      </a:r>
                      <a:r>
                        <a:rPr lang="en-US" sz="2900" b="0" i="0" u="none" strike="noStrike" dirty="0" smtClean="0">
                          <a:solidFill>
                            <a:srgbClr val="FF0000"/>
                          </a:solidFill>
                          <a:latin typeface="Arial" pitchFamily="34" charset="0"/>
                          <a:cs typeface="Arial" pitchFamily="34" charset="0"/>
                        </a:rPr>
                        <a:t>10.2 </a:t>
                      </a:r>
                      <a:r>
                        <a:rPr lang="en-US" sz="2900" b="0" i="0" u="none" strike="noStrike" dirty="0" smtClean="0">
                          <a:solidFill>
                            <a:schemeClr val="tx1"/>
                          </a:solidFill>
                          <a:latin typeface="Arial" pitchFamily="34" charset="0"/>
                          <a:cs typeface="Arial" pitchFamily="34" charset="0"/>
                        </a:rPr>
                        <a:t>(75.0)</a:t>
                      </a:r>
                      <a:endParaRPr lang="en-US" sz="2900" b="0" i="0" u="none" strike="noStrike" dirty="0">
                        <a:solidFill>
                          <a:schemeClr val="tx1"/>
                        </a:solidFill>
                        <a:latin typeface="Arial" pitchFamily="34" charset="0"/>
                        <a:cs typeface="Arial" pitchFamily="34" charset="0"/>
                      </a:endParaRPr>
                    </a:p>
                  </a:txBody>
                  <a:tcPr marL="22890" marR="22890" marT="21850" marB="0" anchor="ctr">
                    <a:lnL>
                      <a:noFill/>
                    </a:lnL>
                    <a:lnR>
                      <a:noFill/>
                    </a:lnR>
                    <a:lnT>
                      <a:noFill/>
                    </a:lnT>
                    <a:lnB w="12700" cap="flat" cmpd="sng" algn="ctr">
                      <a:solidFill>
                        <a:schemeClr val="tx1"/>
                      </a:solidFill>
                      <a:prstDash val="solid"/>
                      <a:round/>
                      <a:headEnd type="none" w="med" len="med"/>
                      <a:tailEnd type="none" w="med" len="med"/>
                    </a:lnB>
                  </a:tcPr>
                </a:tc>
              </a:tr>
            </a:tbl>
          </a:graphicData>
        </a:graphic>
      </p:graphicFrame>
      <p:sp>
        <p:nvSpPr>
          <p:cNvPr id="155" name="TextBox 154"/>
          <p:cNvSpPr txBox="1"/>
          <p:nvPr/>
        </p:nvSpPr>
        <p:spPr>
          <a:xfrm>
            <a:off x="27717750" y="14677325"/>
            <a:ext cx="11910948" cy="641197"/>
          </a:xfrm>
          <a:prstGeom prst="rect">
            <a:avLst/>
          </a:prstGeom>
          <a:noFill/>
        </p:spPr>
        <p:txBody>
          <a:bodyPr wrap="square" lIns="223516" tIns="111758" rIns="223516" bIns="111758" rtlCol="0">
            <a:spAutoFit/>
          </a:bodyPr>
          <a:lstStyle/>
          <a:p>
            <a:pPr algn="ctr"/>
            <a:r>
              <a:rPr lang="en-US" sz="2700" b="1" dirty="0" smtClean="0">
                <a:latin typeface="Arial" pitchFamily="34" charset="0"/>
                <a:cs typeface="Arial" pitchFamily="34" charset="0"/>
              </a:rPr>
              <a:t>(b)                                </a:t>
            </a:r>
            <a:endParaRPr lang="en-US" sz="2700" b="1" dirty="0">
              <a:latin typeface="Arial" pitchFamily="34" charset="0"/>
              <a:cs typeface="Arial" pitchFamily="34" charset="0"/>
            </a:endParaRPr>
          </a:p>
        </p:txBody>
      </p:sp>
      <p:graphicFrame>
        <p:nvGraphicFramePr>
          <p:cNvPr id="156" name="Table 155"/>
          <p:cNvGraphicFramePr>
            <a:graphicFrameLocks noGrp="1"/>
          </p:cNvGraphicFramePr>
          <p:nvPr/>
        </p:nvGraphicFramePr>
        <p:xfrm>
          <a:off x="27586917" y="7485189"/>
          <a:ext cx="11900559" cy="2982353"/>
        </p:xfrm>
        <a:graphic>
          <a:graphicData uri="http://schemas.openxmlformats.org/drawingml/2006/table">
            <a:tbl>
              <a:tblPr/>
              <a:tblGrid>
                <a:gridCol w="2175534"/>
                <a:gridCol w="2171700"/>
                <a:gridCol w="2428875"/>
                <a:gridCol w="2828925"/>
                <a:gridCol w="2295525"/>
              </a:tblGrid>
              <a:tr h="1110794">
                <a:tc rowSpan="2">
                  <a:txBody>
                    <a:bodyPr/>
                    <a:lstStyle/>
                    <a:p>
                      <a:pPr algn="ctr" fontAlgn="ctr"/>
                      <a:r>
                        <a:rPr lang="en-US" sz="2900" b="1" i="0" u="none" strike="noStrike" dirty="0">
                          <a:solidFill>
                            <a:srgbClr val="000000"/>
                          </a:solidFill>
                          <a:latin typeface="Arial" pitchFamily="34" charset="0"/>
                          <a:cs typeface="Arial" pitchFamily="34" charset="0"/>
                        </a:rPr>
                        <a:t>Reference distribution</a:t>
                      </a:r>
                    </a:p>
                  </a:txBody>
                  <a:tcPr marL="23452" marR="23452" marT="2238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2">
                  <a:txBody>
                    <a:bodyPr/>
                    <a:lstStyle/>
                    <a:p>
                      <a:pPr algn="ctr" fontAlgn="ctr"/>
                      <a:r>
                        <a:rPr lang="en-US" sz="2900" b="1" i="0" u="none" strike="noStrike" dirty="0">
                          <a:solidFill>
                            <a:srgbClr val="000000"/>
                          </a:solidFill>
                          <a:latin typeface="Arial" pitchFamily="34" charset="0"/>
                          <a:cs typeface="Arial" pitchFamily="34" charset="0"/>
                        </a:rPr>
                        <a:t>Evaluated distribution</a:t>
                      </a:r>
                    </a:p>
                  </a:txBody>
                  <a:tcPr marL="23452" marR="23452" marT="2238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gridSpan="3">
                  <a:txBody>
                    <a:bodyPr/>
                    <a:lstStyle/>
                    <a:p>
                      <a:pPr algn="ctr" fontAlgn="ctr"/>
                      <a:r>
                        <a:rPr lang="en-US" sz="2900" b="1" i="0" u="none" strike="noStrike" dirty="0">
                          <a:solidFill>
                            <a:srgbClr val="000000"/>
                          </a:solidFill>
                          <a:latin typeface="Arial" pitchFamily="34" charset="0"/>
                          <a:cs typeface="Arial" pitchFamily="34" charset="0"/>
                        </a:rPr>
                        <a:t>Average change in % pixels passing per x2 increase in resolution</a:t>
                      </a:r>
                    </a:p>
                  </a:txBody>
                  <a:tcPr marL="23452" marR="23452" marT="2238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623853">
                <a:tc vMerge="1">
                  <a:txBody>
                    <a:bodyPr/>
                    <a:lstStyle/>
                    <a:p>
                      <a:endParaRPr lang="en-US"/>
                    </a:p>
                  </a:txBody>
                  <a:tcPr/>
                </a:tc>
                <a:tc vMerge="1">
                  <a:txBody>
                    <a:bodyPr/>
                    <a:lstStyle/>
                    <a:p>
                      <a:endParaRPr lang="en-US"/>
                    </a:p>
                  </a:txBody>
                  <a:tcPr/>
                </a:tc>
                <a:tc>
                  <a:txBody>
                    <a:bodyPr/>
                    <a:lstStyle/>
                    <a:p>
                      <a:pPr algn="ctr" fontAlgn="ctr"/>
                      <a:r>
                        <a:rPr lang="en-US" sz="2900" b="1" i="0" u="none" strike="noStrike" dirty="0">
                          <a:solidFill>
                            <a:srgbClr val="000000"/>
                          </a:solidFill>
                          <a:latin typeface="Arial" pitchFamily="34" charset="0"/>
                          <a:cs typeface="Arial" pitchFamily="34" charset="0"/>
                        </a:rPr>
                        <a:t>5%/3mm</a:t>
                      </a:r>
                    </a:p>
                  </a:txBody>
                  <a:tcPr marL="23452" marR="23452" marT="22386"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2900" b="1" i="0" u="none" strike="noStrike">
                          <a:solidFill>
                            <a:srgbClr val="000000"/>
                          </a:solidFill>
                          <a:latin typeface="Arial" pitchFamily="34" charset="0"/>
                          <a:cs typeface="Arial" pitchFamily="34" charset="0"/>
                        </a:rPr>
                        <a:t>3%/3mm</a:t>
                      </a:r>
                    </a:p>
                  </a:txBody>
                  <a:tcPr marL="23452" marR="23452" marT="22386"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2900" b="1" i="0" u="none" strike="noStrike" dirty="0">
                          <a:solidFill>
                            <a:srgbClr val="000000"/>
                          </a:solidFill>
                          <a:latin typeface="Arial" pitchFamily="34" charset="0"/>
                          <a:cs typeface="Arial" pitchFamily="34" charset="0"/>
                        </a:rPr>
                        <a:t>2%/2mm</a:t>
                      </a:r>
                    </a:p>
                  </a:txBody>
                  <a:tcPr marL="23452" marR="23452" marT="22386"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623853">
                <a:tc>
                  <a:txBody>
                    <a:bodyPr/>
                    <a:lstStyle/>
                    <a:p>
                      <a:pPr algn="ctr" fontAlgn="ctr"/>
                      <a:r>
                        <a:rPr lang="en-US" sz="2900" b="0" i="0" u="none" strike="noStrike" dirty="0">
                          <a:solidFill>
                            <a:srgbClr val="000000"/>
                          </a:solidFill>
                          <a:latin typeface="Arial" pitchFamily="34" charset="0"/>
                          <a:cs typeface="Arial" pitchFamily="34" charset="0"/>
                        </a:rPr>
                        <a:t>plan</a:t>
                      </a:r>
                    </a:p>
                  </a:txBody>
                  <a:tcPr marL="23452" marR="23452" marT="2238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sz="2900" b="0" i="0" u="none" strike="noStrike" dirty="0">
                          <a:solidFill>
                            <a:srgbClr val="000000"/>
                          </a:solidFill>
                          <a:latin typeface="Arial" pitchFamily="34" charset="0"/>
                          <a:cs typeface="Arial" pitchFamily="34" charset="0"/>
                        </a:rPr>
                        <a:t>film</a:t>
                      </a:r>
                    </a:p>
                  </a:txBody>
                  <a:tcPr marL="23452" marR="23452" marT="2238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sz="2900" b="0" i="0" u="none" strike="noStrike" dirty="0" smtClean="0">
                          <a:solidFill>
                            <a:srgbClr val="000000"/>
                          </a:solidFill>
                          <a:latin typeface="Arial" pitchFamily="34" charset="0"/>
                          <a:cs typeface="Arial" pitchFamily="34" charset="0"/>
                        </a:rPr>
                        <a:t>0.1 (99.7)</a:t>
                      </a:r>
                      <a:endParaRPr lang="en-US" sz="2900" b="0" i="0" u="none" strike="noStrike" dirty="0">
                        <a:solidFill>
                          <a:srgbClr val="000000"/>
                        </a:solidFill>
                        <a:latin typeface="Arial" pitchFamily="34" charset="0"/>
                        <a:cs typeface="Arial" pitchFamily="34" charset="0"/>
                      </a:endParaRPr>
                    </a:p>
                  </a:txBody>
                  <a:tcPr marL="23452" marR="23452" marT="2238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sz="2900" b="0" i="0" u="none" strike="noStrike" dirty="0" smtClean="0">
                          <a:solidFill>
                            <a:srgbClr val="000000"/>
                          </a:solidFill>
                          <a:latin typeface="Arial" pitchFamily="34" charset="0"/>
                          <a:cs typeface="Arial" pitchFamily="34" charset="0"/>
                        </a:rPr>
                        <a:t>1.0 (95.8)</a:t>
                      </a:r>
                      <a:endParaRPr lang="en-US" sz="2900" b="0" i="0" u="none" strike="noStrike" dirty="0">
                        <a:solidFill>
                          <a:srgbClr val="000000"/>
                        </a:solidFill>
                        <a:latin typeface="Arial" pitchFamily="34" charset="0"/>
                        <a:cs typeface="Arial" pitchFamily="34" charset="0"/>
                      </a:endParaRPr>
                    </a:p>
                  </a:txBody>
                  <a:tcPr marL="23452" marR="23452" marT="2238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sz="2900" b="0" i="0" u="none" strike="noStrike" dirty="0" smtClean="0">
                          <a:solidFill>
                            <a:srgbClr val="000000"/>
                          </a:solidFill>
                          <a:latin typeface="Arial" pitchFamily="34" charset="0"/>
                          <a:cs typeface="Arial" pitchFamily="34" charset="0"/>
                        </a:rPr>
                        <a:t>3.3 (82.9)</a:t>
                      </a:r>
                      <a:endParaRPr lang="en-US" sz="2900" b="0" i="0" u="none" strike="noStrike" dirty="0">
                        <a:solidFill>
                          <a:srgbClr val="000000"/>
                        </a:solidFill>
                        <a:latin typeface="Arial" pitchFamily="34" charset="0"/>
                        <a:cs typeface="Arial" pitchFamily="34" charset="0"/>
                      </a:endParaRPr>
                    </a:p>
                  </a:txBody>
                  <a:tcPr marL="23452" marR="23452" marT="22386" marB="0" anchor="ctr">
                    <a:lnL>
                      <a:noFill/>
                    </a:lnL>
                    <a:lnR>
                      <a:noFill/>
                    </a:lnR>
                    <a:lnT w="25400" cap="flat" cmpd="dbl" algn="ctr">
                      <a:solidFill>
                        <a:srgbClr val="000000"/>
                      </a:solidFill>
                      <a:prstDash val="solid"/>
                      <a:round/>
                      <a:headEnd type="none" w="med" len="med"/>
                      <a:tailEnd type="none" w="med" len="med"/>
                    </a:lnT>
                    <a:lnB>
                      <a:noFill/>
                    </a:lnB>
                  </a:tcPr>
                </a:tc>
              </a:tr>
              <a:tr h="623853">
                <a:tc>
                  <a:txBody>
                    <a:bodyPr/>
                    <a:lstStyle/>
                    <a:p>
                      <a:pPr algn="ctr" fontAlgn="ctr"/>
                      <a:r>
                        <a:rPr lang="en-US" sz="2900" b="0" i="0" u="none" strike="noStrike" dirty="0">
                          <a:solidFill>
                            <a:srgbClr val="000000"/>
                          </a:solidFill>
                          <a:latin typeface="Arial" pitchFamily="34" charset="0"/>
                          <a:cs typeface="Arial" pitchFamily="34" charset="0"/>
                        </a:rPr>
                        <a:t>film</a:t>
                      </a:r>
                    </a:p>
                  </a:txBody>
                  <a:tcPr marL="23452" marR="23452" marT="2238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2900" b="0" i="0" u="none" strike="noStrike" dirty="0">
                          <a:solidFill>
                            <a:srgbClr val="000000"/>
                          </a:solidFill>
                          <a:latin typeface="Arial" pitchFamily="34" charset="0"/>
                          <a:cs typeface="Arial" pitchFamily="34" charset="0"/>
                        </a:rPr>
                        <a:t>plan</a:t>
                      </a:r>
                    </a:p>
                  </a:txBody>
                  <a:tcPr marL="23452" marR="23452" marT="2238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2900" b="0" i="0" u="none" strike="noStrike" dirty="0">
                          <a:solidFill>
                            <a:srgbClr val="FF0000"/>
                          </a:solidFill>
                          <a:latin typeface="Arial" pitchFamily="34" charset="0"/>
                          <a:cs typeface="Arial" pitchFamily="34" charset="0"/>
                        </a:rPr>
                        <a:t>-</a:t>
                      </a:r>
                      <a:r>
                        <a:rPr lang="en-US" sz="2900" b="0" i="0" u="none" strike="noStrike" dirty="0" smtClean="0">
                          <a:solidFill>
                            <a:srgbClr val="FF0000"/>
                          </a:solidFill>
                          <a:latin typeface="Arial" pitchFamily="34" charset="0"/>
                          <a:cs typeface="Arial" pitchFamily="34" charset="0"/>
                        </a:rPr>
                        <a:t>0.1 </a:t>
                      </a:r>
                      <a:r>
                        <a:rPr lang="en-US" sz="2900" b="0" i="0" u="none" strike="noStrike" dirty="0" smtClean="0">
                          <a:solidFill>
                            <a:schemeClr val="tx1"/>
                          </a:solidFill>
                          <a:latin typeface="Arial" pitchFamily="34" charset="0"/>
                          <a:cs typeface="Arial" pitchFamily="34" charset="0"/>
                        </a:rPr>
                        <a:t>(99.2)</a:t>
                      </a:r>
                      <a:endParaRPr lang="en-US" sz="2900" b="0" i="0" u="none" strike="noStrike" dirty="0">
                        <a:solidFill>
                          <a:schemeClr val="tx1"/>
                        </a:solidFill>
                        <a:latin typeface="Arial" pitchFamily="34" charset="0"/>
                        <a:cs typeface="Arial" pitchFamily="34" charset="0"/>
                      </a:endParaRPr>
                    </a:p>
                  </a:txBody>
                  <a:tcPr marL="23452" marR="23452" marT="2238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2900" b="0" i="0" u="none" strike="noStrike" dirty="0">
                          <a:solidFill>
                            <a:srgbClr val="FF0000"/>
                          </a:solidFill>
                          <a:latin typeface="Arial" pitchFamily="34" charset="0"/>
                          <a:cs typeface="Arial" pitchFamily="34" charset="0"/>
                        </a:rPr>
                        <a:t>-</a:t>
                      </a:r>
                      <a:r>
                        <a:rPr lang="en-US" sz="2900" b="0" i="0" u="none" strike="noStrike" dirty="0" smtClean="0">
                          <a:solidFill>
                            <a:srgbClr val="FF0000"/>
                          </a:solidFill>
                          <a:latin typeface="Arial" pitchFamily="34" charset="0"/>
                          <a:cs typeface="Arial" pitchFamily="34" charset="0"/>
                        </a:rPr>
                        <a:t>0.1 </a:t>
                      </a:r>
                      <a:r>
                        <a:rPr lang="en-US" sz="2900" b="0" i="0" u="none" strike="noStrike" dirty="0" smtClean="0">
                          <a:solidFill>
                            <a:schemeClr val="tx1"/>
                          </a:solidFill>
                          <a:latin typeface="Arial" pitchFamily="34" charset="0"/>
                          <a:cs typeface="Arial" pitchFamily="34" charset="0"/>
                        </a:rPr>
                        <a:t>(92.7)</a:t>
                      </a:r>
                      <a:endParaRPr lang="en-US" sz="2900" b="0" i="0" u="none" strike="noStrike" dirty="0">
                        <a:solidFill>
                          <a:schemeClr val="tx1"/>
                        </a:solidFill>
                        <a:latin typeface="Arial" pitchFamily="34" charset="0"/>
                        <a:cs typeface="Arial" pitchFamily="34" charset="0"/>
                      </a:endParaRPr>
                    </a:p>
                  </a:txBody>
                  <a:tcPr marL="23452" marR="23452" marT="2238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2900" b="0" i="0" u="none" strike="noStrike" dirty="0">
                          <a:solidFill>
                            <a:srgbClr val="FF0000"/>
                          </a:solidFill>
                          <a:latin typeface="Arial" pitchFamily="34" charset="0"/>
                          <a:cs typeface="Arial" pitchFamily="34" charset="0"/>
                        </a:rPr>
                        <a:t>-</a:t>
                      </a:r>
                      <a:r>
                        <a:rPr lang="en-US" sz="2900" b="0" i="0" u="none" strike="noStrike" dirty="0" smtClean="0">
                          <a:solidFill>
                            <a:srgbClr val="FF0000"/>
                          </a:solidFill>
                          <a:latin typeface="Arial" pitchFamily="34" charset="0"/>
                          <a:cs typeface="Arial" pitchFamily="34" charset="0"/>
                        </a:rPr>
                        <a:t>0.3 </a:t>
                      </a:r>
                      <a:r>
                        <a:rPr lang="en-US" sz="2900" b="0" i="0" u="none" strike="noStrike" dirty="0" smtClean="0">
                          <a:solidFill>
                            <a:schemeClr val="tx1"/>
                          </a:solidFill>
                          <a:latin typeface="Arial" pitchFamily="34" charset="0"/>
                          <a:cs typeface="Arial" pitchFamily="34" charset="0"/>
                        </a:rPr>
                        <a:t>(75.0)</a:t>
                      </a:r>
                      <a:endParaRPr lang="en-US" sz="2900" b="0" i="0" u="none" strike="noStrike" dirty="0">
                        <a:solidFill>
                          <a:schemeClr val="tx1"/>
                        </a:solidFill>
                        <a:latin typeface="Arial" pitchFamily="34" charset="0"/>
                        <a:cs typeface="Arial" pitchFamily="34" charset="0"/>
                      </a:endParaRPr>
                    </a:p>
                  </a:txBody>
                  <a:tcPr marL="23452" marR="23452" marT="22386"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157" name="TextBox 156"/>
          <p:cNvSpPr txBox="1"/>
          <p:nvPr/>
        </p:nvSpPr>
        <p:spPr>
          <a:xfrm>
            <a:off x="28003501" y="10405044"/>
            <a:ext cx="11287125" cy="641197"/>
          </a:xfrm>
          <a:prstGeom prst="rect">
            <a:avLst/>
          </a:prstGeom>
          <a:noFill/>
        </p:spPr>
        <p:txBody>
          <a:bodyPr wrap="square" lIns="223516" tIns="111758" rIns="223516" bIns="111758" rtlCol="0">
            <a:spAutoFit/>
          </a:bodyPr>
          <a:lstStyle/>
          <a:p>
            <a:pPr algn="ctr"/>
            <a:r>
              <a:rPr lang="en-US" sz="2700" b="1" dirty="0" smtClean="0">
                <a:latin typeface="Arial" pitchFamily="34" charset="0"/>
                <a:cs typeface="Arial" pitchFamily="34" charset="0"/>
              </a:rPr>
              <a:t>(a)                                </a:t>
            </a:r>
            <a:endParaRPr lang="en-US" sz="2700" b="1" dirty="0">
              <a:latin typeface="Arial" pitchFamily="34" charset="0"/>
              <a:cs typeface="Arial" pitchFamily="34" charset="0"/>
            </a:endParaRPr>
          </a:p>
        </p:txBody>
      </p:sp>
      <p:sp>
        <p:nvSpPr>
          <p:cNvPr id="158" name="Text Box 32"/>
          <p:cNvSpPr txBox="1">
            <a:spLocks noChangeArrowheads="1"/>
          </p:cNvSpPr>
          <p:nvPr/>
        </p:nvSpPr>
        <p:spPr bwMode="auto">
          <a:xfrm>
            <a:off x="13766676" y="26438588"/>
            <a:ext cx="13252574" cy="1692771"/>
          </a:xfrm>
          <a:prstGeom prst="rect">
            <a:avLst/>
          </a:prstGeom>
          <a:noFill/>
          <a:ln w="9525">
            <a:noFill/>
            <a:miter lim="800000"/>
            <a:headEnd/>
            <a:tailEnd/>
          </a:ln>
        </p:spPr>
        <p:txBody>
          <a:bodyPr wrap="square" lIns="0" tIns="0" rIns="0" bIns="0">
            <a:spAutoFit/>
          </a:bodyPr>
          <a:lstStyle/>
          <a:p>
            <a:pPr>
              <a:defRPr/>
            </a:pPr>
            <a:r>
              <a:rPr lang="en-US" sz="3200" b="1" dirty="0" smtClean="0">
                <a:latin typeface="Arial"/>
                <a:ea typeface="universe" charset="0"/>
                <a:cs typeface="Arial"/>
              </a:rPr>
              <a:t>Table 1. </a:t>
            </a:r>
            <a:r>
              <a:rPr lang="en-US" sz="2600" dirty="0">
                <a:latin typeface="Arial" pitchFamily="34" charset="0"/>
                <a:cs typeface="Arial" pitchFamily="34" charset="0"/>
              </a:rPr>
              <a:t>All data from the (a) noise and (b) resolution study in which </a:t>
            </a:r>
            <a:r>
              <a:rPr lang="en-US" sz="2600" dirty="0" smtClean="0">
                <a:latin typeface="Arial" pitchFamily="34" charset="0"/>
                <a:cs typeface="Arial" pitchFamily="34" charset="0"/>
              </a:rPr>
              <a:t>the treatment plan </a:t>
            </a:r>
            <a:r>
              <a:rPr lang="en-US" sz="2600" dirty="0">
                <a:latin typeface="Arial" pitchFamily="34" charset="0"/>
                <a:cs typeface="Arial" pitchFamily="34" charset="0"/>
              </a:rPr>
              <a:t>is the reference and </a:t>
            </a:r>
            <a:r>
              <a:rPr lang="en-US" sz="2600" dirty="0" smtClean="0">
                <a:latin typeface="Arial" pitchFamily="34" charset="0"/>
                <a:cs typeface="Arial" pitchFamily="34" charset="0"/>
              </a:rPr>
              <a:t>the film is </a:t>
            </a:r>
            <a:r>
              <a:rPr lang="en-US" sz="2600" dirty="0">
                <a:latin typeface="Arial" pitchFamily="34" charset="0"/>
                <a:cs typeface="Arial" pitchFamily="34" charset="0"/>
              </a:rPr>
              <a:t>the evaluated distribution using the </a:t>
            </a:r>
            <a:r>
              <a:rPr lang="en-US" sz="2600" dirty="0" err="1">
                <a:latin typeface="Arial" pitchFamily="34" charset="0"/>
                <a:cs typeface="Arial" pitchFamily="34" charset="0"/>
              </a:rPr>
              <a:t>OmniPro-I’mRT</a:t>
            </a:r>
            <a:r>
              <a:rPr lang="en-US" sz="2600" dirty="0">
                <a:latin typeface="Arial" pitchFamily="34" charset="0"/>
                <a:cs typeface="Arial" pitchFamily="34" charset="0"/>
              </a:rPr>
              <a:t> software for all QA plans at each acceptance criteria.    </a:t>
            </a:r>
          </a:p>
          <a:p>
            <a:pPr>
              <a:defRPr/>
            </a:pPr>
            <a:endParaRPr lang="en-US" sz="2600" dirty="0">
              <a:latin typeface="Arial"/>
              <a:ea typeface="universe" charset="0"/>
              <a:cs typeface="Arial"/>
            </a:endParaRPr>
          </a:p>
        </p:txBody>
      </p:sp>
      <p:sp>
        <p:nvSpPr>
          <p:cNvPr id="160" name="Text Box 32"/>
          <p:cNvSpPr txBox="1">
            <a:spLocks noChangeArrowheads="1"/>
          </p:cNvSpPr>
          <p:nvPr/>
        </p:nvSpPr>
        <p:spPr bwMode="auto">
          <a:xfrm>
            <a:off x="27586866" y="4965557"/>
            <a:ext cx="11833934" cy="2492990"/>
          </a:xfrm>
          <a:prstGeom prst="rect">
            <a:avLst/>
          </a:prstGeom>
          <a:noFill/>
          <a:ln w="9525">
            <a:noFill/>
            <a:miter lim="800000"/>
            <a:headEnd/>
            <a:tailEnd/>
          </a:ln>
        </p:spPr>
        <p:txBody>
          <a:bodyPr wrap="square" lIns="0" tIns="0" rIns="0" bIns="0">
            <a:spAutoFit/>
          </a:bodyPr>
          <a:lstStyle/>
          <a:p>
            <a:pPr>
              <a:defRPr/>
            </a:pPr>
            <a:r>
              <a:rPr lang="en-US" sz="3200" b="1" dirty="0" smtClean="0">
                <a:latin typeface="Arial" pitchFamily="34" charset="0"/>
                <a:ea typeface="universe" charset="0"/>
                <a:cs typeface="Arial" pitchFamily="34" charset="0"/>
              </a:rPr>
              <a:t>Table 2. </a:t>
            </a:r>
            <a:r>
              <a:rPr lang="en-US" sz="2600" dirty="0" smtClean="0">
                <a:latin typeface="Arial" pitchFamily="34" charset="0"/>
                <a:cs typeface="Arial" pitchFamily="34" charset="0"/>
              </a:rPr>
              <a:t>Change in % of passing pixels, averaged over </a:t>
            </a:r>
            <a:r>
              <a:rPr lang="en-US" sz="2600" dirty="0">
                <a:latin typeface="Arial" pitchFamily="34" charset="0"/>
                <a:cs typeface="Arial" pitchFamily="34" charset="0"/>
              </a:rPr>
              <a:t>all QA </a:t>
            </a:r>
            <a:r>
              <a:rPr lang="en-US" sz="2600" dirty="0" smtClean="0">
                <a:latin typeface="Arial" pitchFamily="34" charset="0"/>
                <a:cs typeface="Arial" pitchFamily="34" charset="0"/>
              </a:rPr>
              <a:t>plans, when </a:t>
            </a:r>
            <a:r>
              <a:rPr lang="en-US" sz="2600" dirty="0">
                <a:latin typeface="Arial" pitchFamily="34" charset="0"/>
                <a:cs typeface="Arial" pitchFamily="34" charset="0"/>
              </a:rPr>
              <a:t>the </a:t>
            </a:r>
            <a:r>
              <a:rPr lang="en-US" sz="2600" dirty="0" smtClean="0">
                <a:latin typeface="Arial" pitchFamily="34" charset="0"/>
                <a:cs typeface="Arial" pitchFamily="34" charset="0"/>
              </a:rPr>
              <a:t>(a) resolution </a:t>
            </a:r>
            <a:r>
              <a:rPr lang="en-US" sz="2600" dirty="0">
                <a:latin typeface="Arial" pitchFamily="34" charset="0"/>
                <a:cs typeface="Arial" pitchFamily="34" charset="0"/>
              </a:rPr>
              <a:t>is </a:t>
            </a:r>
            <a:r>
              <a:rPr lang="en-US" sz="2600" dirty="0" smtClean="0">
                <a:latin typeface="Arial" pitchFamily="34" charset="0"/>
                <a:cs typeface="Arial" pitchFamily="34" charset="0"/>
              </a:rPr>
              <a:t>doubled, (b) the noise is increased by 1%, and (c) when noise is increased by 1% and there is a 3mm </a:t>
            </a:r>
            <a:r>
              <a:rPr lang="en-US" sz="2600" dirty="0" err="1" smtClean="0">
                <a:latin typeface="Arial" pitchFamily="34" charset="0"/>
                <a:cs typeface="Arial" pitchFamily="34" charset="0"/>
              </a:rPr>
              <a:t>mis</a:t>
            </a:r>
            <a:r>
              <a:rPr lang="en-US" sz="2600" dirty="0" smtClean="0">
                <a:latin typeface="Arial" pitchFamily="34" charset="0"/>
                <a:cs typeface="Arial" pitchFamily="34" charset="0"/>
              </a:rPr>
              <a:t>-registration error. Additionally, the second row of data in each table shows the effect of the assignment of the reference distribution. Shown in parenthesis is the baseline average % passing pixels (71dpi, no added image noise) averaged over all QA plans.</a:t>
            </a:r>
            <a:endParaRPr lang="en-US" sz="2600" dirty="0">
              <a:latin typeface="Arial" pitchFamily="34" charset="0"/>
              <a:cs typeface="Arial" pitchFamily="34" charset="0"/>
            </a:endParaRPr>
          </a:p>
        </p:txBody>
      </p:sp>
      <p:graphicFrame>
        <p:nvGraphicFramePr>
          <p:cNvPr id="33" name="Table 32"/>
          <p:cNvGraphicFramePr>
            <a:graphicFrameLocks noGrp="1"/>
          </p:cNvGraphicFramePr>
          <p:nvPr/>
        </p:nvGraphicFramePr>
        <p:xfrm>
          <a:off x="13775451" y="27846375"/>
          <a:ext cx="13158073" cy="4095275"/>
        </p:xfrm>
        <a:graphic>
          <a:graphicData uri="http://schemas.openxmlformats.org/drawingml/2006/table">
            <a:tbl>
              <a:tblPr/>
              <a:tblGrid>
                <a:gridCol w="1803253"/>
                <a:gridCol w="1136422"/>
                <a:gridCol w="1324259"/>
                <a:gridCol w="1324259"/>
                <a:gridCol w="1136422"/>
                <a:gridCol w="1324259"/>
                <a:gridCol w="1324259"/>
                <a:gridCol w="1136422"/>
                <a:gridCol w="1324259"/>
                <a:gridCol w="1324259"/>
              </a:tblGrid>
              <a:tr h="442733">
                <a:tc rowSpan="2">
                  <a:txBody>
                    <a:bodyPr/>
                    <a:lstStyle/>
                    <a:p>
                      <a:pPr algn="ctr" rtl="0" fontAlgn="ctr"/>
                      <a:r>
                        <a:rPr lang="en-US" sz="2300" b="1" i="0" u="none" strike="noStrike" dirty="0">
                          <a:solidFill>
                            <a:srgbClr val="000000"/>
                          </a:solidFill>
                          <a:latin typeface="Arial" pitchFamily="34" charset="0"/>
                          <a:cs typeface="Arial" pitchFamily="34" charset="0"/>
                        </a:rPr>
                        <a:t>IMRT QA Plan Site </a:t>
                      </a:r>
                    </a:p>
                  </a:txBody>
                  <a:tcPr marL="25708" marR="25708" marT="24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US" sz="2300" b="1" i="0" u="none" strike="noStrike" dirty="0">
                          <a:solidFill>
                            <a:srgbClr val="000000"/>
                          </a:solidFill>
                          <a:latin typeface="Arial" pitchFamily="34" charset="0"/>
                          <a:cs typeface="Arial" pitchFamily="34" charset="0"/>
                        </a:rPr>
                        <a:t>5%/3mm</a:t>
                      </a:r>
                    </a:p>
                  </a:txBody>
                  <a:tcPr marL="25708" marR="25708" marT="24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ctr"/>
                      <a:r>
                        <a:rPr lang="en-US" sz="2300" b="1" i="0" u="none" strike="noStrike" dirty="0">
                          <a:solidFill>
                            <a:srgbClr val="000000"/>
                          </a:solidFill>
                          <a:latin typeface="Arial" pitchFamily="34" charset="0"/>
                          <a:cs typeface="Arial" pitchFamily="34" charset="0"/>
                        </a:rPr>
                        <a:t>3%/3mm</a:t>
                      </a:r>
                    </a:p>
                  </a:txBody>
                  <a:tcPr marL="25708" marR="25708" marT="24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ctr"/>
                      <a:r>
                        <a:rPr lang="en-US" sz="2300" b="1" i="0" u="none" strike="noStrike">
                          <a:solidFill>
                            <a:srgbClr val="000000"/>
                          </a:solidFill>
                          <a:latin typeface="Arial" pitchFamily="34" charset="0"/>
                          <a:cs typeface="Arial" pitchFamily="34" charset="0"/>
                        </a:rPr>
                        <a:t>2%/2mm</a:t>
                      </a:r>
                    </a:p>
                  </a:txBody>
                  <a:tcPr marL="25708" marR="25708" marT="24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464868">
                <a:tc vMerge="1">
                  <a:txBody>
                    <a:bodyPr/>
                    <a:lstStyle/>
                    <a:p>
                      <a:endParaRPr lang="en-US"/>
                    </a:p>
                  </a:txBody>
                  <a:tcPr/>
                </a:tc>
                <a:tc>
                  <a:txBody>
                    <a:bodyPr/>
                    <a:lstStyle/>
                    <a:p>
                      <a:pPr algn="ctr" fontAlgn="ctr"/>
                      <a:r>
                        <a:rPr lang="en-US" sz="2300" b="1" i="0" u="none" strike="noStrike">
                          <a:solidFill>
                            <a:srgbClr val="000000"/>
                          </a:solidFill>
                          <a:latin typeface="Arial" pitchFamily="34" charset="0"/>
                          <a:cs typeface="Arial" pitchFamily="34" charset="0"/>
                        </a:rPr>
                        <a:t>71 dpi</a:t>
                      </a:r>
                    </a:p>
                  </a:txBody>
                  <a:tcPr marL="25708" marR="25708" marT="2453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300" b="1" i="0" u="none" strike="noStrike">
                          <a:solidFill>
                            <a:srgbClr val="000000"/>
                          </a:solidFill>
                          <a:latin typeface="Arial" pitchFamily="34" charset="0"/>
                          <a:cs typeface="Arial" pitchFamily="34" charset="0"/>
                        </a:rPr>
                        <a:t>142 dpi</a:t>
                      </a:r>
                    </a:p>
                  </a:txBody>
                  <a:tcPr marL="25708" marR="25708" marT="2453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2300" b="1" i="0" u="none" strike="noStrike">
                          <a:solidFill>
                            <a:srgbClr val="000000"/>
                          </a:solidFill>
                          <a:latin typeface="Arial" pitchFamily="34" charset="0"/>
                          <a:cs typeface="Arial" pitchFamily="34" charset="0"/>
                        </a:rPr>
                        <a:t>285 dpi</a:t>
                      </a:r>
                    </a:p>
                  </a:txBody>
                  <a:tcPr marL="25708" marR="25708" marT="2453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n-US" sz="2300" b="1" i="0" u="none" strike="noStrike">
                          <a:solidFill>
                            <a:srgbClr val="000000"/>
                          </a:solidFill>
                          <a:latin typeface="Arial" pitchFamily="34" charset="0"/>
                          <a:cs typeface="Arial" pitchFamily="34" charset="0"/>
                        </a:rPr>
                        <a:t>71 dpi</a:t>
                      </a:r>
                    </a:p>
                  </a:txBody>
                  <a:tcPr marL="25708" marR="25708" marT="2453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300" b="1" i="0" u="none" strike="noStrike">
                          <a:solidFill>
                            <a:srgbClr val="000000"/>
                          </a:solidFill>
                          <a:latin typeface="Arial" pitchFamily="34" charset="0"/>
                          <a:cs typeface="Arial" pitchFamily="34" charset="0"/>
                        </a:rPr>
                        <a:t>142 dpi</a:t>
                      </a:r>
                    </a:p>
                  </a:txBody>
                  <a:tcPr marL="25708" marR="25708" marT="2453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2300" b="1" i="0" u="none" strike="noStrike">
                          <a:solidFill>
                            <a:srgbClr val="000000"/>
                          </a:solidFill>
                          <a:latin typeface="Arial" pitchFamily="34" charset="0"/>
                          <a:cs typeface="Arial" pitchFamily="34" charset="0"/>
                        </a:rPr>
                        <a:t>285 dpi</a:t>
                      </a:r>
                    </a:p>
                  </a:txBody>
                  <a:tcPr marL="25708" marR="25708" marT="2453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n-US" sz="2300" b="1" i="0" u="none" strike="noStrike">
                          <a:solidFill>
                            <a:srgbClr val="000000"/>
                          </a:solidFill>
                          <a:latin typeface="Arial" pitchFamily="34" charset="0"/>
                          <a:cs typeface="Arial" pitchFamily="34" charset="0"/>
                        </a:rPr>
                        <a:t>71 dpi</a:t>
                      </a:r>
                    </a:p>
                  </a:txBody>
                  <a:tcPr marL="25708" marR="25708" marT="2453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300" b="1" i="0" u="none" strike="noStrike">
                          <a:solidFill>
                            <a:srgbClr val="000000"/>
                          </a:solidFill>
                          <a:latin typeface="Arial" pitchFamily="34" charset="0"/>
                          <a:cs typeface="Arial" pitchFamily="34" charset="0"/>
                        </a:rPr>
                        <a:t>142 dpi</a:t>
                      </a:r>
                    </a:p>
                  </a:txBody>
                  <a:tcPr marL="25708" marR="25708" marT="2453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2300" b="1" i="0" u="none" strike="noStrike">
                          <a:solidFill>
                            <a:srgbClr val="000000"/>
                          </a:solidFill>
                          <a:latin typeface="Arial" pitchFamily="34" charset="0"/>
                          <a:cs typeface="Arial" pitchFamily="34" charset="0"/>
                        </a:rPr>
                        <a:t>285 dpi</a:t>
                      </a:r>
                    </a:p>
                  </a:txBody>
                  <a:tcPr marL="25708" marR="25708" marT="2453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464868">
                <a:tc>
                  <a:txBody>
                    <a:bodyPr/>
                    <a:lstStyle/>
                    <a:p>
                      <a:pPr algn="ctr" rtl="0" fontAlgn="ctr"/>
                      <a:r>
                        <a:rPr lang="en-US" sz="2300" b="0" i="0" u="none" strike="noStrike">
                          <a:solidFill>
                            <a:srgbClr val="000000"/>
                          </a:solidFill>
                          <a:latin typeface="Arial" pitchFamily="34" charset="0"/>
                          <a:cs typeface="Arial" pitchFamily="34" charset="0"/>
                        </a:rPr>
                        <a:t>HN</a:t>
                      </a:r>
                    </a:p>
                  </a:txBody>
                  <a:tcPr marL="25708" marR="25708" marT="24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2300" b="0" i="0" u="none" strike="noStrike" dirty="0">
                          <a:solidFill>
                            <a:srgbClr val="000000"/>
                          </a:solidFill>
                          <a:latin typeface="Arial" pitchFamily="34" charset="0"/>
                          <a:cs typeface="Arial" pitchFamily="34" charset="0"/>
                        </a:rPr>
                        <a:t>99.6</a:t>
                      </a:r>
                    </a:p>
                  </a:txBody>
                  <a:tcPr marL="25708" marR="25708" marT="2453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2300" b="0" i="0" u="none" strike="noStrike" dirty="0">
                          <a:solidFill>
                            <a:srgbClr val="000000"/>
                          </a:solidFill>
                          <a:latin typeface="Arial" pitchFamily="34" charset="0"/>
                          <a:cs typeface="Arial" pitchFamily="34" charset="0"/>
                        </a:rPr>
                        <a:t>99.7</a:t>
                      </a:r>
                    </a:p>
                  </a:txBody>
                  <a:tcPr marL="25708" marR="25708" marT="24539"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rtl="0" fontAlgn="ctr"/>
                      <a:r>
                        <a:rPr lang="en-US" sz="2300" b="0" i="0" u="none" strike="noStrike">
                          <a:solidFill>
                            <a:srgbClr val="000000"/>
                          </a:solidFill>
                          <a:latin typeface="Arial" pitchFamily="34" charset="0"/>
                          <a:cs typeface="Arial" pitchFamily="34" charset="0"/>
                        </a:rPr>
                        <a:t>99.8</a:t>
                      </a:r>
                    </a:p>
                  </a:txBody>
                  <a:tcPr marL="25708" marR="25708" marT="2453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DB4E3"/>
                    </a:solidFill>
                  </a:tcPr>
                </a:tc>
                <a:tc>
                  <a:txBody>
                    <a:bodyPr/>
                    <a:lstStyle/>
                    <a:p>
                      <a:pPr algn="ctr" rtl="0" fontAlgn="ctr"/>
                      <a:r>
                        <a:rPr lang="en-US" sz="2300" b="0" i="0" u="none" strike="noStrike">
                          <a:solidFill>
                            <a:srgbClr val="000000"/>
                          </a:solidFill>
                          <a:latin typeface="Arial" pitchFamily="34" charset="0"/>
                          <a:cs typeface="Arial" pitchFamily="34" charset="0"/>
                        </a:rPr>
                        <a:t>95.6</a:t>
                      </a:r>
                    </a:p>
                  </a:txBody>
                  <a:tcPr marL="25708" marR="25708" marT="2453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2300" b="0" i="0" u="none" strike="noStrike">
                          <a:solidFill>
                            <a:srgbClr val="000000"/>
                          </a:solidFill>
                          <a:latin typeface="Arial" pitchFamily="34" charset="0"/>
                          <a:cs typeface="Arial" pitchFamily="34" charset="0"/>
                        </a:rPr>
                        <a:t>97.5</a:t>
                      </a:r>
                    </a:p>
                  </a:txBody>
                  <a:tcPr marL="25708" marR="25708" marT="24539"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rtl="0" fontAlgn="ctr"/>
                      <a:r>
                        <a:rPr lang="en-US" sz="2300" b="0" i="0" u="none" strike="noStrike">
                          <a:solidFill>
                            <a:srgbClr val="000000"/>
                          </a:solidFill>
                          <a:latin typeface="Arial" pitchFamily="34" charset="0"/>
                          <a:cs typeface="Arial" pitchFamily="34" charset="0"/>
                        </a:rPr>
                        <a:t>98.2</a:t>
                      </a:r>
                    </a:p>
                  </a:txBody>
                  <a:tcPr marL="25708" marR="25708" marT="2453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DB4E3"/>
                    </a:solidFill>
                  </a:tcPr>
                </a:tc>
                <a:tc>
                  <a:txBody>
                    <a:bodyPr/>
                    <a:lstStyle/>
                    <a:p>
                      <a:pPr algn="ctr" rtl="0" fontAlgn="ctr"/>
                      <a:r>
                        <a:rPr lang="en-US" sz="2300" b="0" i="0" u="none" strike="noStrike">
                          <a:solidFill>
                            <a:srgbClr val="000000"/>
                          </a:solidFill>
                          <a:latin typeface="Arial" pitchFamily="34" charset="0"/>
                          <a:cs typeface="Arial" pitchFamily="34" charset="0"/>
                        </a:rPr>
                        <a:t>82.9</a:t>
                      </a:r>
                    </a:p>
                  </a:txBody>
                  <a:tcPr marL="25708" marR="25708" marT="2453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2300" b="0" i="0" u="none" strike="noStrike">
                          <a:solidFill>
                            <a:srgbClr val="000000"/>
                          </a:solidFill>
                          <a:latin typeface="Arial" pitchFamily="34" charset="0"/>
                          <a:cs typeface="Arial" pitchFamily="34" charset="0"/>
                        </a:rPr>
                        <a:t>88.0</a:t>
                      </a:r>
                    </a:p>
                  </a:txBody>
                  <a:tcPr marL="25708" marR="25708" marT="24539" marB="0" anchor="ctr">
                    <a:lnL>
                      <a:noFill/>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rtl="0" fontAlgn="ctr"/>
                      <a:r>
                        <a:rPr lang="en-US" sz="2300" b="0" i="0" u="none" strike="noStrike">
                          <a:solidFill>
                            <a:srgbClr val="000000"/>
                          </a:solidFill>
                          <a:latin typeface="Arial" pitchFamily="34" charset="0"/>
                          <a:cs typeface="Arial" pitchFamily="34" charset="0"/>
                        </a:rPr>
                        <a:t>90.3</a:t>
                      </a:r>
                    </a:p>
                  </a:txBody>
                  <a:tcPr marL="25708" marR="25708" marT="2453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DB4E3"/>
                    </a:solidFill>
                  </a:tcPr>
                </a:tc>
              </a:tr>
              <a:tr h="442733">
                <a:tc>
                  <a:txBody>
                    <a:bodyPr/>
                    <a:lstStyle/>
                    <a:p>
                      <a:pPr algn="ctr" rtl="0" fontAlgn="ctr"/>
                      <a:r>
                        <a:rPr lang="en-US" sz="2300" b="0" i="0" u="none" strike="noStrike">
                          <a:solidFill>
                            <a:srgbClr val="000000"/>
                          </a:solidFill>
                          <a:latin typeface="Arial" pitchFamily="34" charset="0"/>
                          <a:cs typeface="Arial" pitchFamily="34" charset="0"/>
                        </a:rPr>
                        <a:t>HN</a:t>
                      </a:r>
                    </a:p>
                  </a:txBody>
                  <a:tcPr marL="25708" marR="25708" marT="24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2300" b="0" i="0" u="none" strike="noStrike">
                          <a:solidFill>
                            <a:srgbClr val="000000"/>
                          </a:solidFill>
                          <a:latin typeface="Arial" pitchFamily="34" charset="0"/>
                          <a:cs typeface="Arial" pitchFamily="34" charset="0"/>
                        </a:rPr>
                        <a:t>100.0</a:t>
                      </a:r>
                    </a:p>
                  </a:txBody>
                  <a:tcPr marL="25708" marR="25708" marT="24539"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US" sz="2300" b="0" i="0" u="none" strike="noStrike" dirty="0">
                          <a:solidFill>
                            <a:srgbClr val="000000"/>
                          </a:solidFill>
                          <a:latin typeface="Arial" pitchFamily="34" charset="0"/>
                          <a:cs typeface="Arial" pitchFamily="34" charset="0"/>
                        </a:rPr>
                        <a:t>100.0</a:t>
                      </a:r>
                    </a:p>
                  </a:txBody>
                  <a:tcPr marL="25708" marR="25708" marT="24539" marB="0" anchor="ctr">
                    <a:lnL>
                      <a:noFill/>
                    </a:lnL>
                    <a:lnR>
                      <a:noFill/>
                    </a:lnR>
                    <a:lnT>
                      <a:noFill/>
                    </a:lnT>
                    <a:lnB>
                      <a:noFill/>
                    </a:lnB>
                    <a:solidFill>
                      <a:srgbClr val="C5D9F1"/>
                    </a:solidFill>
                  </a:tcPr>
                </a:tc>
                <a:tc>
                  <a:txBody>
                    <a:bodyPr/>
                    <a:lstStyle/>
                    <a:p>
                      <a:pPr algn="ctr" rtl="0" fontAlgn="ctr"/>
                      <a:r>
                        <a:rPr lang="en-US" sz="2300" b="0" i="0" u="none" strike="noStrike" dirty="0">
                          <a:solidFill>
                            <a:srgbClr val="000000"/>
                          </a:solidFill>
                          <a:latin typeface="Arial" pitchFamily="34" charset="0"/>
                          <a:cs typeface="Arial" pitchFamily="34" charset="0"/>
                        </a:rPr>
                        <a:t>100.0</a:t>
                      </a:r>
                    </a:p>
                  </a:txBody>
                  <a:tcPr marL="25708" marR="25708" marT="24539" marB="0" anchor="ctr">
                    <a:lnL>
                      <a:noFill/>
                    </a:lnL>
                    <a:lnR w="6350" cap="flat" cmpd="sng" algn="ctr">
                      <a:solidFill>
                        <a:srgbClr val="000000"/>
                      </a:solidFill>
                      <a:prstDash val="solid"/>
                      <a:round/>
                      <a:headEnd type="none" w="med" len="med"/>
                      <a:tailEnd type="none" w="med" len="med"/>
                    </a:lnR>
                    <a:lnT>
                      <a:noFill/>
                    </a:lnT>
                    <a:lnB>
                      <a:noFill/>
                    </a:lnB>
                    <a:solidFill>
                      <a:srgbClr val="8DB4E3"/>
                    </a:solidFill>
                  </a:tcPr>
                </a:tc>
                <a:tc>
                  <a:txBody>
                    <a:bodyPr/>
                    <a:lstStyle/>
                    <a:p>
                      <a:pPr algn="ctr" rtl="0" fontAlgn="ctr"/>
                      <a:r>
                        <a:rPr lang="en-US" sz="2300" b="0" i="0" u="none" strike="noStrike">
                          <a:solidFill>
                            <a:srgbClr val="000000"/>
                          </a:solidFill>
                          <a:latin typeface="Arial" pitchFamily="34" charset="0"/>
                          <a:cs typeface="Arial" pitchFamily="34" charset="0"/>
                        </a:rPr>
                        <a:t>99.3</a:t>
                      </a:r>
                    </a:p>
                  </a:txBody>
                  <a:tcPr marL="25708" marR="25708" marT="24539"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US" sz="2300" b="0" i="0" u="none" strike="noStrike">
                          <a:solidFill>
                            <a:srgbClr val="000000"/>
                          </a:solidFill>
                          <a:latin typeface="Arial" pitchFamily="34" charset="0"/>
                          <a:cs typeface="Arial" pitchFamily="34" charset="0"/>
                        </a:rPr>
                        <a:t>99.6</a:t>
                      </a:r>
                    </a:p>
                  </a:txBody>
                  <a:tcPr marL="25708" marR="25708" marT="24539" marB="0" anchor="ctr">
                    <a:lnL>
                      <a:noFill/>
                    </a:lnL>
                    <a:lnR>
                      <a:noFill/>
                    </a:lnR>
                    <a:lnT>
                      <a:noFill/>
                    </a:lnT>
                    <a:lnB>
                      <a:noFill/>
                    </a:lnB>
                    <a:solidFill>
                      <a:srgbClr val="C5D9F1"/>
                    </a:solidFill>
                  </a:tcPr>
                </a:tc>
                <a:tc>
                  <a:txBody>
                    <a:bodyPr/>
                    <a:lstStyle/>
                    <a:p>
                      <a:pPr algn="ctr" rtl="0" fontAlgn="ctr"/>
                      <a:r>
                        <a:rPr lang="en-US" sz="2300" b="0" i="0" u="none" strike="noStrike">
                          <a:solidFill>
                            <a:srgbClr val="000000"/>
                          </a:solidFill>
                          <a:latin typeface="Arial" pitchFamily="34" charset="0"/>
                          <a:cs typeface="Arial" pitchFamily="34" charset="0"/>
                        </a:rPr>
                        <a:t>99.9</a:t>
                      </a:r>
                    </a:p>
                  </a:txBody>
                  <a:tcPr marL="25708" marR="25708" marT="24539" marB="0" anchor="ctr">
                    <a:lnL>
                      <a:noFill/>
                    </a:lnL>
                    <a:lnR w="6350" cap="flat" cmpd="sng" algn="ctr">
                      <a:solidFill>
                        <a:srgbClr val="000000"/>
                      </a:solidFill>
                      <a:prstDash val="solid"/>
                      <a:round/>
                      <a:headEnd type="none" w="med" len="med"/>
                      <a:tailEnd type="none" w="med" len="med"/>
                    </a:lnR>
                    <a:lnT>
                      <a:noFill/>
                    </a:lnT>
                    <a:lnB>
                      <a:noFill/>
                    </a:lnB>
                    <a:solidFill>
                      <a:srgbClr val="8DB4E3"/>
                    </a:solidFill>
                  </a:tcPr>
                </a:tc>
                <a:tc>
                  <a:txBody>
                    <a:bodyPr/>
                    <a:lstStyle/>
                    <a:p>
                      <a:pPr algn="ctr" rtl="0" fontAlgn="ctr"/>
                      <a:r>
                        <a:rPr lang="en-US" sz="2300" b="0" i="0" u="none" strike="noStrike">
                          <a:solidFill>
                            <a:srgbClr val="000000"/>
                          </a:solidFill>
                          <a:latin typeface="Arial" pitchFamily="34" charset="0"/>
                          <a:cs typeface="Arial" pitchFamily="34" charset="0"/>
                        </a:rPr>
                        <a:t>91.3</a:t>
                      </a:r>
                    </a:p>
                  </a:txBody>
                  <a:tcPr marL="25708" marR="25708" marT="24539"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US" sz="2300" b="0" i="0" u="none" strike="noStrike">
                          <a:solidFill>
                            <a:srgbClr val="000000"/>
                          </a:solidFill>
                          <a:latin typeface="Arial" pitchFamily="34" charset="0"/>
                          <a:cs typeface="Arial" pitchFamily="34" charset="0"/>
                        </a:rPr>
                        <a:t>91.3</a:t>
                      </a:r>
                    </a:p>
                  </a:txBody>
                  <a:tcPr marL="25708" marR="25708" marT="24539" marB="0" anchor="ctr">
                    <a:lnL>
                      <a:noFill/>
                    </a:lnL>
                    <a:lnR>
                      <a:noFill/>
                    </a:lnR>
                    <a:lnT>
                      <a:noFill/>
                    </a:lnT>
                    <a:lnB>
                      <a:noFill/>
                    </a:lnB>
                    <a:solidFill>
                      <a:srgbClr val="C5D9F1"/>
                    </a:solidFill>
                  </a:tcPr>
                </a:tc>
                <a:tc>
                  <a:txBody>
                    <a:bodyPr/>
                    <a:lstStyle/>
                    <a:p>
                      <a:pPr algn="ctr" rtl="0" fontAlgn="ctr"/>
                      <a:r>
                        <a:rPr lang="en-US" sz="2300" b="0" i="0" u="none" strike="noStrike">
                          <a:solidFill>
                            <a:srgbClr val="000000"/>
                          </a:solidFill>
                          <a:latin typeface="Arial" pitchFamily="34" charset="0"/>
                          <a:cs typeface="Arial" pitchFamily="34" charset="0"/>
                        </a:rPr>
                        <a:t>94.6</a:t>
                      </a:r>
                    </a:p>
                  </a:txBody>
                  <a:tcPr marL="25708" marR="25708" marT="24539" marB="0" anchor="ctr">
                    <a:lnL>
                      <a:noFill/>
                    </a:lnL>
                    <a:lnR w="6350" cap="flat" cmpd="sng" algn="ctr">
                      <a:solidFill>
                        <a:srgbClr val="000000"/>
                      </a:solidFill>
                      <a:prstDash val="solid"/>
                      <a:round/>
                      <a:headEnd type="none" w="med" len="med"/>
                      <a:tailEnd type="none" w="med" len="med"/>
                    </a:lnR>
                    <a:lnT>
                      <a:noFill/>
                    </a:lnT>
                    <a:lnB>
                      <a:noFill/>
                    </a:lnB>
                    <a:solidFill>
                      <a:srgbClr val="8DB4E3"/>
                    </a:solidFill>
                  </a:tcPr>
                </a:tc>
              </a:tr>
              <a:tr h="442733">
                <a:tc>
                  <a:txBody>
                    <a:bodyPr/>
                    <a:lstStyle/>
                    <a:p>
                      <a:pPr algn="ctr" rtl="0" fontAlgn="ctr"/>
                      <a:r>
                        <a:rPr lang="en-US" sz="2300" b="0" i="0" u="none" strike="noStrike">
                          <a:solidFill>
                            <a:srgbClr val="000000"/>
                          </a:solidFill>
                          <a:latin typeface="Arial" pitchFamily="34" charset="0"/>
                          <a:cs typeface="Arial" pitchFamily="34" charset="0"/>
                        </a:rPr>
                        <a:t>HN</a:t>
                      </a:r>
                    </a:p>
                  </a:txBody>
                  <a:tcPr marL="25708" marR="25708" marT="24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2300" b="0" i="0" u="none" strike="noStrike">
                          <a:solidFill>
                            <a:srgbClr val="000000"/>
                          </a:solidFill>
                          <a:latin typeface="Arial" pitchFamily="34" charset="0"/>
                          <a:cs typeface="Arial" pitchFamily="34" charset="0"/>
                        </a:rPr>
                        <a:t>99.9</a:t>
                      </a:r>
                    </a:p>
                  </a:txBody>
                  <a:tcPr marL="25708" marR="25708" marT="24539"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US" sz="2300" b="0" i="0" u="none" strike="noStrike">
                          <a:solidFill>
                            <a:srgbClr val="000000"/>
                          </a:solidFill>
                          <a:latin typeface="Arial" pitchFamily="34" charset="0"/>
                          <a:cs typeface="Arial" pitchFamily="34" charset="0"/>
                        </a:rPr>
                        <a:t>100.0</a:t>
                      </a:r>
                    </a:p>
                  </a:txBody>
                  <a:tcPr marL="25708" marR="25708" marT="24539" marB="0" anchor="ctr">
                    <a:lnL>
                      <a:noFill/>
                    </a:lnL>
                    <a:lnR>
                      <a:noFill/>
                    </a:lnR>
                    <a:lnT>
                      <a:noFill/>
                    </a:lnT>
                    <a:lnB>
                      <a:noFill/>
                    </a:lnB>
                    <a:solidFill>
                      <a:srgbClr val="C5D9F1"/>
                    </a:solidFill>
                  </a:tcPr>
                </a:tc>
                <a:tc>
                  <a:txBody>
                    <a:bodyPr/>
                    <a:lstStyle/>
                    <a:p>
                      <a:pPr algn="ctr" rtl="0" fontAlgn="ctr"/>
                      <a:r>
                        <a:rPr lang="en-US" sz="2300" b="0" i="0" u="none" strike="noStrike" dirty="0">
                          <a:solidFill>
                            <a:srgbClr val="000000"/>
                          </a:solidFill>
                          <a:latin typeface="Arial" pitchFamily="34" charset="0"/>
                          <a:cs typeface="Arial" pitchFamily="34" charset="0"/>
                        </a:rPr>
                        <a:t>100.0</a:t>
                      </a:r>
                    </a:p>
                  </a:txBody>
                  <a:tcPr marL="25708" marR="25708" marT="24539" marB="0" anchor="ctr">
                    <a:lnL>
                      <a:noFill/>
                    </a:lnL>
                    <a:lnR w="6350" cap="flat" cmpd="sng" algn="ctr">
                      <a:solidFill>
                        <a:srgbClr val="000000"/>
                      </a:solidFill>
                      <a:prstDash val="solid"/>
                      <a:round/>
                      <a:headEnd type="none" w="med" len="med"/>
                      <a:tailEnd type="none" w="med" len="med"/>
                    </a:lnR>
                    <a:lnT>
                      <a:noFill/>
                    </a:lnT>
                    <a:lnB>
                      <a:noFill/>
                    </a:lnB>
                    <a:solidFill>
                      <a:srgbClr val="8DB4E3"/>
                    </a:solidFill>
                  </a:tcPr>
                </a:tc>
                <a:tc>
                  <a:txBody>
                    <a:bodyPr/>
                    <a:lstStyle/>
                    <a:p>
                      <a:pPr algn="ctr" rtl="0" fontAlgn="ctr"/>
                      <a:r>
                        <a:rPr lang="en-US" sz="2300" b="0" i="0" u="none" strike="noStrike" dirty="0">
                          <a:solidFill>
                            <a:srgbClr val="000000"/>
                          </a:solidFill>
                          <a:latin typeface="Arial" pitchFamily="34" charset="0"/>
                          <a:cs typeface="Arial" pitchFamily="34" charset="0"/>
                        </a:rPr>
                        <a:t>97.5</a:t>
                      </a:r>
                    </a:p>
                  </a:txBody>
                  <a:tcPr marL="25708" marR="25708" marT="24539"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US" sz="2300" b="0" i="0" u="none" strike="noStrike">
                          <a:solidFill>
                            <a:srgbClr val="000000"/>
                          </a:solidFill>
                          <a:latin typeface="Arial" pitchFamily="34" charset="0"/>
                          <a:cs typeface="Arial" pitchFamily="34" charset="0"/>
                        </a:rPr>
                        <a:t>99.4</a:t>
                      </a:r>
                    </a:p>
                  </a:txBody>
                  <a:tcPr marL="25708" marR="25708" marT="24539" marB="0" anchor="ctr">
                    <a:lnL>
                      <a:noFill/>
                    </a:lnL>
                    <a:lnR>
                      <a:noFill/>
                    </a:lnR>
                    <a:lnT>
                      <a:noFill/>
                    </a:lnT>
                    <a:lnB>
                      <a:noFill/>
                    </a:lnB>
                    <a:solidFill>
                      <a:srgbClr val="C5D9F1"/>
                    </a:solidFill>
                  </a:tcPr>
                </a:tc>
                <a:tc>
                  <a:txBody>
                    <a:bodyPr/>
                    <a:lstStyle/>
                    <a:p>
                      <a:pPr algn="ctr" rtl="0" fontAlgn="ctr"/>
                      <a:r>
                        <a:rPr lang="en-US" sz="2300" b="0" i="0" u="none" strike="noStrike">
                          <a:solidFill>
                            <a:srgbClr val="000000"/>
                          </a:solidFill>
                          <a:latin typeface="Arial" pitchFamily="34" charset="0"/>
                          <a:cs typeface="Arial" pitchFamily="34" charset="0"/>
                        </a:rPr>
                        <a:t>99.2</a:t>
                      </a:r>
                    </a:p>
                  </a:txBody>
                  <a:tcPr marL="25708" marR="25708" marT="24539" marB="0" anchor="ctr">
                    <a:lnL>
                      <a:noFill/>
                    </a:lnL>
                    <a:lnR w="6350" cap="flat" cmpd="sng" algn="ctr">
                      <a:solidFill>
                        <a:srgbClr val="000000"/>
                      </a:solidFill>
                      <a:prstDash val="solid"/>
                      <a:round/>
                      <a:headEnd type="none" w="med" len="med"/>
                      <a:tailEnd type="none" w="med" len="med"/>
                    </a:lnR>
                    <a:lnT>
                      <a:noFill/>
                    </a:lnT>
                    <a:lnB>
                      <a:noFill/>
                    </a:lnB>
                    <a:solidFill>
                      <a:srgbClr val="8DB4E3"/>
                    </a:solidFill>
                  </a:tcPr>
                </a:tc>
                <a:tc>
                  <a:txBody>
                    <a:bodyPr/>
                    <a:lstStyle/>
                    <a:p>
                      <a:pPr algn="ctr" rtl="0" fontAlgn="ctr"/>
                      <a:r>
                        <a:rPr lang="en-US" sz="2300" b="0" i="0" u="none" strike="noStrike">
                          <a:solidFill>
                            <a:srgbClr val="000000"/>
                          </a:solidFill>
                          <a:latin typeface="Arial" pitchFamily="34" charset="0"/>
                          <a:cs typeface="Arial" pitchFamily="34" charset="0"/>
                        </a:rPr>
                        <a:t>79.7</a:t>
                      </a:r>
                    </a:p>
                  </a:txBody>
                  <a:tcPr marL="25708" marR="25708" marT="24539"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US" sz="2300" b="0" i="0" u="none" strike="noStrike">
                          <a:solidFill>
                            <a:srgbClr val="000000"/>
                          </a:solidFill>
                          <a:latin typeface="Arial" pitchFamily="34" charset="0"/>
                          <a:cs typeface="Arial" pitchFamily="34" charset="0"/>
                        </a:rPr>
                        <a:t>90.3</a:t>
                      </a:r>
                    </a:p>
                  </a:txBody>
                  <a:tcPr marL="25708" marR="25708" marT="24539" marB="0" anchor="ctr">
                    <a:lnL>
                      <a:noFill/>
                    </a:lnL>
                    <a:lnR>
                      <a:noFill/>
                    </a:lnR>
                    <a:lnT>
                      <a:noFill/>
                    </a:lnT>
                    <a:lnB>
                      <a:noFill/>
                    </a:lnB>
                    <a:solidFill>
                      <a:srgbClr val="C5D9F1"/>
                    </a:solidFill>
                  </a:tcPr>
                </a:tc>
                <a:tc>
                  <a:txBody>
                    <a:bodyPr/>
                    <a:lstStyle/>
                    <a:p>
                      <a:pPr algn="ctr" rtl="0" fontAlgn="ctr"/>
                      <a:r>
                        <a:rPr lang="en-US" sz="2300" b="0" i="0" u="none" strike="noStrike" dirty="0">
                          <a:solidFill>
                            <a:srgbClr val="000000"/>
                          </a:solidFill>
                          <a:latin typeface="Arial" pitchFamily="34" charset="0"/>
                          <a:cs typeface="Arial" pitchFamily="34" charset="0"/>
                        </a:rPr>
                        <a:t>89.9</a:t>
                      </a:r>
                    </a:p>
                  </a:txBody>
                  <a:tcPr marL="25708" marR="25708" marT="24539" marB="0" anchor="ctr">
                    <a:lnL>
                      <a:noFill/>
                    </a:lnL>
                    <a:lnR w="6350" cap="flat" cmpd="sng" algn="ctr">
                      <a:solidFill>
                        <a:srgbClr val="000000"/>
                      </a:solidFill>
                      <a:prstDash val="solid"/>
                      <a:round/>
                      <a:headEnd type="none" w="med" len="med"/>
                      <a:tailEnd type="none" w="med" len="med"/>
                    </a:lnR>
                    <a:lnT>
                      <a:noFill/>
                    </a:lnT>
                    <a:lnB>
                      <a:noFill/>
                    </a:lnB>
                    <a:solidFill>
                      <a:srgbClr val="8DB4E3"/>
                    </a:solidFill>
                  </a:tcPr>
                </a:tc>
              </a:tr>
              <a:tr h="442733">
                <a:tc>
                  <a:txBody>
                    <a:bodyPr/>
                    <a:lstStyle/>
                    <a:p>
                      <a:pPr algn="ctr" rtl="0" fontAlgn="ctr"/>
                      <a:r>
                        <a:rPr lang="en-US" sz="2300" b="0" i="0" u="none" strike="noStrike">
                          <a:solidFill>
                            <a:srgbClr val="000000"/>
                          </a:solidFill>
                          <a:latin typeface="Arial" pitchFamily="34" charset="0"/>
                          <a:cs typeface="Arial" pitchFamily="34" charset="0"/>
                        </a:rPr>
                        <a:t>GU</a:t>
                      </a:r>
                    </a:p>
                  </a:txBody>
                  <a:tcPr marL="25708" marR="25708" marT="24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2300" b="0" i="0" u="none" strike="noStrike">
                          <a:solidFill>
                            <a:srgbClr val="000000"/>
                          </a:solidFill>
                          <a:latin typeface="Arial" pitchFamily="34" charset="0"/>
                          <a:cs typeface="Arial" pitchFamily="34" charset="0"/>
                        </a:rPr>
                        <a:t>100.0</a:t>
                      </a:r>
                    </a:p>
                  </a:txBody>
                  <a:tcPr marL="25708" marR="25708" marT="24539"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US" sz="2300" b="0" i="0" u="none" strike="noStrike">
                          <a:solidFill>
                            <a:srgbClr val="000000"/>
                          </a:solidFill>
                          <a:latin typeface="Arial" pitchFamily="34" charset="0"/>
                          <a:cs typeface="Arial" pitchFamily="34" charset="0"/>
                        </a:rPr>
                        <a:t>100.0</a:t>
                      </a:r>
                    </a:p>
                  </a:txBody>
                  <a:tcPr marL="25708" marR="25708" marT="24539" marB="0" anchor="ctr">
                    <a:lnL>
                      <a:noFill/>
                    </a:lnL>
                    <a:lnR>
                      <a:noFill/>
                    </a:lnR>
                    <a:lnT>
                      <a:noFill/>
                    </a:lnT>
                    <a:lnB>
                      <a:noFill/>
                    </a:lnB>
                    <a:solidFill>
                      <a:srgbClr val="C5D9F1"/>
                    </a:solidFill>
                  </a:tcPr>
                </a:tc>
                <a:tc>
                  <a:txBody>
                    <a:bodyPr/>
                    <a:lstStyle/>
                    <a:p>
                      <a:pPr algn="ctr" rtl="0" fontAlgn="ctr"/>
                      <a:r>
                        <a:rPr lang="en-US" sz="2300" b="0" i="0" u="none" strike="noStrike">
                          <a:solidFill>
                            <a:srgbClr val="000000"/>
                          </a:solidFill>
                          <a:latin typeface="Arial" pitchFamily="34" charset="0"/>
                          <a:cs typeface="Arial" pitchFamily="34" charset="0"/>
                        </a:rPr>
                        <a:t>100.0</a:t>
                      </a:r>
                    </a:p>
                  </a:txBody>
                  <a:tcPr marL="25708" marR="25708" marT="24539" marB="0" anchor="ctr">
                    <a:lnL>
                      <a:noFill/>
                    </a:lnL>
                    <a:lnR w="6350" cap="flat" cmpd="sng" algn="ctr">
                      <a:solidFill>
                        <a:srgbClr val="000000"/>
                      </a:solidFill>
                      <a:prstDash val="solid"/>
                      <a:round/>
                      <a:headEnd type="none" w="med" len="med"/>
                      <a:tailEnd type="none" w="med" len="med"/>
                    </a:lnR>
                    <a:lnT>
                      <a:noFill/>
                    </a:lnT>
                    <a:lnB>
                      <a:noFill/>
                    </a:lnB>
                    <a:solidFill>
                      <a:srgbClr val="8DB4E3"/>
                    </a:solidFill>
                  </a:tcPr>
                </a:tc>
                <a:tc>
                  <a:txBody>
                    <a:bodyPr/>
                    <a:lstStyle/>
                    <a:p>
                      <a:pPr algn="ctr" rtl="0" fontAlgn="ctr"/>
                      <a:r>
                        <a:rPr lang="en-US" sz="2300" b="0" i="0" u="none" strike="noStrike">
                          <a:solidFill>
                            <a:srgbClr val="000000"/>
                          </a:solidFill>
                          <a:latin typeface="Arial" pitchFamily="34" charset="0"/>
                          <a:cs typeface="Arial" pitchFamily="34" charset="0"/>
                        </a:rPr>
                        <a:t>93.4</a:t>
                      </a:r>
                    </a:p>
                  </a:txBody>
                  <a:tcPr marL="25708" marR="25708" marT="24539"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US" sz="2300" b="0" i="0" u="none" strike="noStrike" dirty="0">
                          <a:solidFill>
                            <a:srgbClr val="000000"/>
                          </a:solidFill>
                          <a:latin typeface="Arial" pitchFamily="34" charset="0"/>
                          <a:cs typeface="Arial" pitchFamily="34" charset="0"/>
                        </a:rPr>
                        <a:t>94.4</a:t>
                      </a:r>
                    </a:p>
                  </a:txBody>
                  <a:tcPr marL="25708" marR="25708" marT="24539" marB="0" anchor="ctr">
                    <a:lnL>
                      <a:noFill/>
                    </a:lnL>
                    <a:lnR>
                      <a:noFill/>
                    </a:lnR>
                    <a:lnT>
                      <a:noFill/>
                    </a:lnT>
                    <a:lnB>
                      <a:noFill/>
                    </a:lnB>
                    <a:solidFill>
                      <a:srgbClr val="C5D9F1"/>
                    </a:solidFill>
                  </a:tcPr>
                </a:tc>
                <a:tc>
                  <a:txBody>
                    <a:bodyPr/>
                    <a:lstStyle/>
                    <a:p>
                      <a:pPr algn="ctr" rtl="0" fontAlgn="ctr"/>
                      <a:r>
                        <a:rPr lang="en-US" sz="2300" b="0" i="0" u="none" strike="noStrike">
                          <a:solidFill>
                            <a:srgbClr val="000000"/>
                          </a:solidFill>
                          <a:latin typeface="Arial" pitchFamily="34" charset="0"/>
                          <a:cs typeface="Arial" pitchFamily="34" charset="0"/>
                        </a:rPr>
                        <a:t>95.9</a:t>
                      </a:r>
                    </a:p>
                  </a:txBody>
                  <a:tcPr marL="25708" marR="25708" marT="24539" marB="0" anchor="ctr">
                    <a:lnL>
                      <a:noFill/>
                    </a:lnL>
                    <a:lnR w="6350" cap="flat" cmpd="sng" algn="ctr">
                      <a:solidFill>
                        <a:srgbClr val="000000"/>
                      </a:solidFill>
                      <a:prstDash val="solid"/>
                      <a:round/>
                      <a:headEnd type="none" w="med" len="med"/>
                      <a:tailEnd type="none" w="med" len="med"/>
                    </a:lnR>
                    <a:lnT>
                      <a:noFill/>
                    </a:lnT>
                    <a:lnB>
                      <a:noFill/>
                    </a:lnB>
                    <a:solidFill>
                      <a:srgbClr val="8DB4E3"/>
                    </a:solidFill>
                  </a:tcPr>
                </a:tc>
                <a:tc>
                  <a:txBody>
                    <a:bodyPr/>
                    <a:lstStyle/>
                    <a:p>
                      <a:pPr algn="ctr" rtl="0" fontAlgn="ctr"/>
                      <a:r>
                        <a:rPr lang="en-US" sz="2300" b="0" i="0" u="none" strike="noStrike">
                          <a:solidFill>
                            <a:srgbClr val="000000"/>
                          </a:solidFill>
                          <a:latin typeface="Arial" pitchFamily="34" charset="0"/>
                          <a:cs typeface="Arial" pitchFamily="34" charset="0"/>
                        </a:rPr>
                        <a:t>82.4</a:t>
                      </a:r>
                    </a:p>
                  </a:txBody>
                  <a:tcPr marL="25708" marR="25708" marT="24539"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US" sz="2300" b="0" i="0" u="none" strike="noStrike">
                          <a:solidFill>
                            <a:srgbClr val="000000"/>
                          </a:solidFill>
                          <a:latin typeface="Arial" pitchFamily="34" charset="0"/>
                          <a:cs typeface="Arial" pitchFamily="34" charset="0"/>
                        </a:rPr>
                        <a:t>86.3</a:t>
                      </a:r>
                    </a:p>
                  </a:txBody>
                  <a:tcPr marL="25708" marR="25708" marT="24539" marB="0" anchor="ctr">
                    <a:lnL>
                      <a:noFill/>
                    </a:lnL>
                    <a:lnR>
                      <a:noFill/>
                    </a:lnR>
                    <a:lnT>
                      <a:noFill/>
                    </a:lnT>
                    <a:lnB>
                      <a:noFill/>
                    </a:lnB>
                    <a:solidFill>
                      <a:srgbClr val="C5D9F1"/>
                    </a:solidFill>
                  </a:tcPr>
                </a:tc>
                <a:tc>
                  <a:txBody>
                    <a:bodyPr/>
                    <a:lstStyle/>
                    <a:p>
                      <a:pPr algn="ctr" rtl="0" fontAlgn="ctr"/>
                      <a:r>
                        <a:rPr lang="en-US" sz="2300" b="0" i="0" u="none" strike="noStrike">
                          <a:solidFill>
                            <a:srgbClr val="000000"/>
                          </a:solidFill>
                          <a:latin typeface="Arial" pitchFamily="34" charset="0"/>
                          <a:cs typeface="Arial" pitchFamily="34" charset="0"/>
                        </a:rPr>
                        <a:t>87.5</a:t>
                      </a:r>
                    </a:p>
                  </a:txBody>
                  <a:tcPr marL="25708" marR="25708" marT="24539" marB="0" anchor="ctr">
                    <a:lnL>
                      <a:noFill/>
                    </a:lnL>
                    <a:lnR w="6350" cap="flat" cmpd="sng" algn="ctr">
                      <a:solidFill>
                        <a:srgbClr val="000000"/>
                      </a:solidFill>
                      <a:prstDash val="solid"/>
                      <a:round/>
                      <a:headEnd type="none" w="med" len="med"/>
                      <a:tailEnd type="none" w="med" len="med"/>
                    </a:lnR>
                    <a:lnT>
                      <a:noFill/>
                    </a:lnT>
                    <a:lnB>
                      <a:noFill/>
                    </a:lnB>
                    <a:solidFill>
                      <a:srgbClr val="8DB4E3"/>
                    </a:solidFill>
                  </a:tcPr>
                </a:tc>
              </a:tr>
              <a:tr h="442733">
                <a:tc>
                  <a:txBody>
                    <a:bodyPr/>
                    <a:lstStyle/>
                    <a:p>
                      <a:pPr algn="ctr" rtl="0" fontAlgn="ctr"/>
                      <a:r>
                        <a:rPr lang="en-US" sz="2300" b="0" i="0" u="none" strike="noStrike">
                          <a:solidFill>
                            <a:srgbClr val="000000"/>
                          </a:solidFill>
                          <a:latin typeface="Arial" pitchFamily="34" charset="0"/>
                          <a:cs typeface="Arial" pitchFamily="34" charset="0"/>
                        </a:rPr>
                        <a:t>GYN</a:t>
                      </a:r>
                    </a:p>
                  </a:txBody>
                  <a:tcPr marL="25708" marR="25708" marT="24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2300" b="0" i="0" u="none" strike="noStrike">
                          <a:solidFill>
                            <a:srgbClr val="000000"/>
                          </a:solidFill>
                          <a:latin typeface="Arial" pitchFamily="34" charset="0"/>
                          <a:cs typeface="Arial" pitchFamily="34" charset="0"/>
                        </a:rPr>
                        <a:t>99.5</a:t>
                      </a:r>
                    </a:p>
                  </a:txBody>
                  <a:tcPr marL="25708" marR="25708" marT="24539"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US" sz="2300" b="0" i="0" u="none" strike="noStrike">
                          <a:solidFill>
                            <a:srgbClr val="000000"/>
                          </a:solidFill>
                          <a:latin typeface="Arial" pitchFamily="34" charset="0"/>
                          <a:cs typeface="Arial" pitchFamily="34" charset="0"/>
                        </a:rPr>
                        <a:t>99.2</a:t>
                      </a:r>
                    </a:p>
                  </a:txBody>
                  <a:tcPr marL="25708" marR="25708" marT="24539" marB="0" anchor="ctr">
                    <a:lnL>
                      <a:noFill/>
                    </a:lnL>
                    <a:lnR>
                      <a:noFill/>
                    </a:lnR>
                    <a:lnT>
                      <a:noFill/>
                    </a:lnT>
                    <a:lnB>
                      <a:noFill/>
                    </a:lnB>
                    <a:solidFill>
                      <a:srgbClr val="C5D9F1"/>
                    </a:solidFill>
                  </a:tcPr>
                </a:tc>
                <a:tc>
                  <a:txBody>
                    <a:bodyPr/>
                    <a:lstStyle/>
                    <a:p>
                      <a:pPr algn="ctr" rtl="0" fontAlgn="ctr"/>
                      <a:r>
                        <a:rPr lang="en-US" sz="2300" b="0" i="0" u="none" strike="noStrike">
                          <a:solidFill>
                            <a:srgbClr val="000000"/>
                          </a:solidFill>
                          <a:latin typeface="Arial" pitchFamily="34" charset="0"/>
                          <a:cs typeface="Arial" pitchFamily="34" charset="0"/>
                        </a:rPr>
                        <a:t>99.7</a:t>
                      </a:r>
                    </a:p>
                  </a:txBody>
                  <a:tcPr marL="25708" marR="25708" marT="24539" marB="0" anchor="ctr">
                    <a:lnL>
                      <a:noFill/>
                    </a:lnL>
                    <a:lnR w="6350" cap="flat" cmpd="sng" algn="ctr">
                      <a:solidFill>
                        <a:srgbClr val="000000"/>
                      </a:solidFill>
                      <a:prstDash val="solid"/>
                      <a:round/>
                      <a:headEnd type="none" w="med" len="med"/>
                      <a:tailEnd type="none" w="med" len="med"/>
                    </a:lnR>
                    <a:lnT>
                      <a:noFill/>
                    </a:lnT>
                    <a:lnB>
                      <a:noFill/>
                    </a:lnB>
                    <a:solidFill>
                      <a:srgbClr val="8DB4E3"/>
                    </a:solidFill>
                  </a:tcPr>
                </a:tc>
                <a:tc>
                  <a:txBody>
                    <a:bodyPr/>
                    <a:lstStyle/>
                    <a:p>
                      <a:pPr algn="ctr" rtl="0" fontAlgn="ctr"/>
                      <a:r>
                        <a:rPr lang="en-US" sz="2300" b="0" i="0" u="none" strike="noStrike">
                          <a:solidFill>
                            <a:srgbClr val="000000"/>
                          </a:solidFill>
                          <a:latin typeface="Arial" pitchFamily="34" charset="0"/>
                          <a:cs typeface="Arial" pitchFamily="34" charset="0"/>
                        </a:rPr>
                        <a:t>95.1</a:t>
                      </a:r>
                    </a:p>
                  </a:txBody>
                  <a:tcPr marL="25708" marR="25708" marT="24539"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US" sz="2300" b="0" i="0" u="none" strike="noStrike">
                          <a:solidFill>
                            <a:srgbClr val="000000"/>
                          </a:solidFill>
                          <a:latin typeface="Arial" pitchFamily="34" charset="0"/>
                          <a:cs typeface="Arial" pitchFamily="34" charset="0"/>
                        </a:rPr>
                        <a:t>94.3</a:t>
                      </a:r>
                    </a:p>
                  </a:txBody>
                  <a:tcPr marL="25708" marR="25708" marT="24539" marB="0" anchor="ctr">
                    <a:lnL>
                      <a:noFill/>
                    </a:lnL>
                    <a:lnR>
                      <a:noFill/>
                    </a:lnR>
                    <a:lnT>
                      <a:noFill/>
                    </a:lnT>
                    <a:lnB>
                      <a:noFill/>
                    </a:lnB>
                    <a:solidFill>
                      <a:srgbClr val="C5D9F1"/>
                    </a:solidFill>
                  </a:tcPr>
                </a:tc>
                <a:tc>
                  <a:txBody>
                    <a:bodyPr/>
                    <a:lstStyle/>
                    <a:p>
                      <a:pPr algn="ctr" rtl="0" fontAlgn="ctr"/>
                      <a:r>
                        <a:rPr lang="en-US" sz="2300" b="0" i="0" u="none" strike="noStrike" dirty="0">
                          <a:solidFill>
                            <a:srgbClr val="000000"/>
                          </a:solidFill>
                          <a:latin typeface="Arial" pitchFamily="34" charset="0"/>
                          <a:cs typeface="Arial" pitchFamily="34" charset="0"/>
                        </a:rPr>
                        <a:t>97.3</a:t>
                      </a:r>
                    </a:p>
                  </a:txBody>
                  <a:tcPr marL="25708" marR="25708" marT="24539" marB="0" anchor="ctr">
                    <a:lnL>
                      <a:noFill/>
                    </a:lnL>
                    <a:lnR w="6350" cap="flat" cmpd="sng" algn="ctr">
                      <a:solidFill>
                        <a:srgbClr val="000000"/>
                      </a:solidFill>
                      <a:prstDash val="solid"/>
                      <a:round/>
                      <a:headEnd type="none" w="med" len="med"/>
                      <a:tailEnd type="none" w="med" len="med"/>
                    </a:lnR>
                    <a:lnT>
                      <a:noFill/>
                    </a:lnT>
                    <a:lnB>
                      <a:noFill/>
                    </a:lnB>
                    <a:solidFill>
                      <a:srgbClr val="8DB4E3"/>
                    </a:solidFill>
                  </a:tcPr>
                </a:tc>
                <a:tc>
                  <a:txBody>
                    <a:bodyPr/>
                    <a:lstStyle/>
                    <a:p>
                      <a:pPr algn="ctr" rtl="0" fontAlgn="ctr"/>
                      <a:r>
                        <a:rPr lang="en-US" sz="2300" b="0" i="0" u="none" strike="noStrike">
                          <a:solidFill>
                            <a:srgbClr val="000000"/>
                          </a:solidFill>
                          <a:latin typeface="Arial" pitchFamily="34" charset="0"/>
                          <a:cs typeface="Arial" pitchFamily="34" charset="0"/>
                        </a:rPr>
                        <a:t>78.6</a:t>
                      </a:r>
                    </a:p>
                  </a:txBody>
                  <a:tcPr marL="25708" marR="25708" marT="24539"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en-US" sz="2300" b="0" i="0" u="none" strike="noStrike">
                          <a:solidFill>
                            <a:srgbClr val="000000"/>
                          </a:solidFill>
                          <a:latin typeface="Arial" pitchFamily="34" charset="0"/>
                          <a:cs typeface="Arial" pitchFamily="34" charset="0"/>
                        </a:rPr>
                        <a:t>78.9</a:t>
                      </a:r>
                    </a:p>
                  </a:txBody>
                  <a:tcPr marL="25708" marR="25708" marT="24539" marB="0" anchor="ctr">
                    <a:lnL>
                      <a:noFill/>
                    </a:lnL>
                    <a:lnR>
                      <a:noFill/>
                    </a:lnR>
                    <a:lnT>
                      <a:noFill/>
                    </a:lnT>
                    <a:lnB>
                      <a:noFill/>
                    </a:lnB>
                    <a:solidFill>
                      <a:srgbClr val="C5D9F1"/>
                    </a:solidFill>
                  </a:tcPr>
                </a:tc>
                <a:tc>
                  <a:txBody>
                    <a:bodyPr/>
                    <a:lstStyle/>
                    <a:p>
                      <a:pPr algn="ctr" rtl="0" fontAlgn="ctr"/>
                      <a:r>
                        <a:rPr lang="en-US" sz="2300" b="0" i="0" u="none" strike="noStrike">
                          <a:solidFill>
                            <a:srgbClr val="000000"/>
                          </a:solidFill>
                          <a:latin typeface="Arial" pitchFamily="34" charset="0"/>
                          <a:cs typeface="Arial" pitchFamily="34" charset="0"/>
                        </a:rPr>
                        <a:t>85.8</a:t>
                      </a:r>
                    </a:p>
                  </a:txBody>
                  <a:tcPr marL="25708" marR="25708" marT="24539" marB="0" anchor="ctr">
                    <a:lnL>
                      <a:noFill/>
                    </a:lnL>
                    <a:lnR w="6350" cap="flat" cmpd="sng" algn="ctr">
                      <a:solidFill>
                        <a:srgbClr val="000000"/>
                      </a:solidFill>
                      <a:prstDash val="solid"/>
                      <a:round/>
                      <a:headEnd type="none" w="med" len="med"/>
                      <a:tailEnd type="none" w="med" len="med"/>
                    </a:lnR>
                    <a:lnT>
                      <a:noFill/>
                    </a:lnT>
                    <a:lnB>
                      <a:noFill/>
                    </a:lnB>
                    <a:solidFill>
                      <a:srgbClr val="8DB4E3"/>
                    </a:solidFill>
                  </a:tcPr>
                </a:tc>
              </a:tr>
              <a:tr h="464868">
                <a:tc>
                  <a:txBody>
                    <a:bodyPr/>
                    <a:lstStyle/>
                    <a:p>
                      <a:pPr algn="ctr" rtl="0" fontAlgn="ctr"/>
                      <a:r>
                        <a:rPr lang="en-US" sz="2300" b="0" i="0" u="none" strike="noStrike">
                          <a:solidFill>
                            <a:srgbClr val="000000"/>
                          </a:solidFill>
                          <a:latin typeface="Arial" pitchFamily="34" charset="0"/>
                          <a:cs typeface="Arial" pitchFamily="34" charset="0"/>
                        </a:rPr>
                        <a:t>GYN</a:t>
                      </a:r>
                    </a:p>
                  </a:txBody>
                  <a:tcPr marL="25708" marR="25708" marT="245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ctr" rtl="0" fontAlgn="ctr"/>
                      <a:r>
                        <a:rPr lang="en-US" sz="2300" b="0" i="0" u="none" strike="noStrike">
                          <a:solidFill>
                            <a:srgbClr val="000000"/>
                          </a:solidFill>
                          <a:latin typeface="Arial" pitchFamily="34" charset="0"/>
                          <a:cs typeface="Arial" pitchFamily="34" charset="0"/>
                        </a:rPr>
                        <a:t>99.1</a:t>
                      </a:r>
                    </a:p>
                  </a:txBody>
                  <a:tcPr marL="25708" marR="25708" marT="24539" marB="0" anchor="ctr">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ctr" rtl="0" fontAlgn="ctr"/>
                      <a:r>
                        <a:rPr lang="en-US" sz="2300" b="0" i="0" u="none" strike="noStrike">
                          <a:solidFill>
                            <a:srgbClr val="000000"/>
                          </a:solidFill>
                          <a:latin typeface="Arial" pitchFamily="34" charset="0"/>
                          <a:cs typeface="Arial" pitchFamily="34" charset="0"/>
                        </a:rPr>
                        <a:t>99.4</a:t>
                      </a:r>
                    </a:p>
                  </a:txBody>
                  <a:tcPr marL="25708" marR="25708" marT="24539" marB="0" anchor="ctr">
                    <a:lnL>
                      <a:noFill/>
                    </a:lnL>
                    <a:lnR>
                      <a:noFill/>
                    </a:lnR>
                    <a:lnT>
                      <a:noFill/>
                    </a:lnT>
                    <a:lnB w="25400" cap="flat" cmpd="dbl" algn="ctr">
                      <a:solidFill>
                        <a:srgbClr val="000000"/>
                      </a:solidFill>
                      <a:prstDash val="solid"/>
                      <a:round/>
                      <a:headEnd type="none" w="med" len="med"/>
                      <a:tailEnd type="none" w="med" len="med"/>
                    </a:lnB>
                    <a:solidFill>
                      <a:srgbClr val="C5D9F1"/>
                    </a:solidFill>
                  </a:tcPr>
                </a:tc>
                <a:tc>
                  <a:txBody>
                    <a:bodyPr/>
                    <a:lstStyle/>
                    <a:p>
                      <a:pPr algn="ctr" rtl="0" fontAlgn="ctr"/>
                      <a:r>
                        <a:rPr lang="en-US" sz="2300" b="0" i="0" u="none" strike="noStrike" dirty="0">
                          <a:solidFill>
                            <a:srgbClr val="000000"/>
                          </a:solidFill>
                          <a:latin typeface="Arial" pitchFamily="34" charset="0"/>
                          <a:cs typeface="Arial" pitchFamily="34" charset="0"/>
                        </a:rPr>
                        <a:t>99.6</a:t>
                      </a:r>
                    </a:p>
                  </a:txBody>
                  <a:tcPr marL="25708" marR="25708" marT="24539" marB="0" anchor="ctr">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8DB4E3"/>
                    </a:solidFill>
                  </a:tcPr>
                </a:tc>
                <a:tc>
                  <a:txBody>
                    <a:bodyPr/>
                    <a:lstStyle/>
                    <a:p>
                      <a:pPr algn="ctr" rtl="0" fontAlgn="ctr"/>
                      <a:r>
                        <a:rPr lang="en-US" sz="2300" b="0" i="0" u="none" strike="noStrike">
                          <a:solidFill>
                            <a:srgbClr val="000000"/>
                          </a:solidFill>
                          <a:latin typeface="Arial" pitchFamily="34" charset="0"/>
                          <a:cs typeface="Arial" pitchFamily="34" charset="0"/>
                        </a:rPr>
                        <a:t>93.9</a:t>
                      </a:r>
                    </a:p>
                  </a:txBody>
                  <a:tcPr marL="25708" marR="25708" marT="24539" marB="0" anchor="ctr">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ctr" rtl="0" fontAlgn="ctr"/>
                      <a:r>
                        <a:rPr lang="en-US" sz="2300" b="0" i="0" u="none" strike="noStrike">
                          <a:solidFill>
                            <a:srgbClr val="000000"/>
                          </a:solidFill>
                          <a:latin typeface="Arial" pitchFamily="34" charset="0"/>
                          <a:cs typeface="Arial" pitchFamily="34" charset="0"/>
                        </a:rPr>
                        <a:t>95.8</a:t>
                      </a:r>
                    </a:p>
                  </a:txBody>
                  <a:tcPr marL="25708" marR="25708" marT="24539" marB="0" anchor="ctr">
                    <a:lnL>
                      <a:noFill/>
                    </a:lnL>
                    <a:lnR>
                      <a:noFill/>
                    </a:lnR>
                    <a:lnT>
                      <a:noFill/>
                    </a:lnT>
                    <a:lnB w="25400" cap="flat" cmpd="dbl" algn="ctr">
                      <a:solidFill>
                        <a:srgbClr val="000000"/>
                      </a:solidFill>
                      <a:prstDash val="solid"/>
                      <a:round/>
                      <a:headEnd type="none" w="med" len="med"/>
                      <a:tailEnd type="none" w="med" len="med"/>
                    </a:lnB>
                    <a:solidFill>
                      <a:srgbClr val="C5D9F1"/>
                    </a:solidFill>
                  </a:tcPr>
                </a:tc>
                <a:tc>
                  <a:txBody>
                    <a:bodyPr/>
                    <a:lstStyle/>
                    <a:p>
                      <a:pPr algn="ctr" rtl="0" fontAlgn="ctr"/>
                      <a:r>
                        <a:rPr lang="en-US" sz="2300" b="0" i="0" u="none" strike="noStrike">
                          <a:solidFill>
                            <a:srgbClr val="000000"/>
                          </a:solidFill>
                          <a:latin typeface="Arial" pitchFamily="34" charset="0"/>
                          <a:cs typeface="Arial" pitchFamily="34" charset="0"/>
                        </a:rPr>
                        <a:t>96.9</a:t>
                      </a:r>
                    </a:p>
                  </a:txBody>
                  <a:tcPr marL="25708" marR="25708" marT="24539" marB="0" anchor="ctr">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8DB4E3"/>
                    </a:solidFill>
                  </a:tcPr>
                </a:tc>
                <a:tc>
                  <a:txBody>
                    <a:bodyPr/>
                    <a:lstStyle/>
                    <a:p>
                      <a:pPr algn="ctr" rtl="0" fontAlgn="ctr"/>
                      <a:r>
                        <a:rPr lang="en-US" sz="2300" b="0" i="0" u="none" strike="noStrike" dirty="0">
                          <a:solidFill>
                            <a:srgbClr val="000000"/>
                          </a:solidFill>
                          <a:latin typeface="Arial" pitchFamily="34" charset="0"/>
                          <a:cs typeface="Arial" pitchFamily="34" charset="0"/>
                        </a:rPr>
                        <a:t>82.5</a:t>
                      </a:r>
                    </a:p>
                  </a:txBody>
                  <a:tcPr marL="25708" marR="25708" marT="24539" marB="0" anchor="ctr">
                    <a:lnL w="6350" cap="flat" cmpd="sng"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a:txBody>
                    <a:bodyPr/>
                    <a:lstStyle/>
                    <a:p>
                      <a:pPr algn="ctr" rtl="0" fontAlgn="ctr"/>
                      <a:r>
                        <a:rPr lang="en-US" sz="2300" b="0" i="0" u="none" strike="noStrike">
                          <a:solidFill>
                            <a:srgbClr val="000000"/>
                          </a:solidFill>
                          <a:latin typeface="Arial" pitchFamily="34" charset="0"/>
                          <a:cs typeface="Arial" pitchFamily="34" charset="0"/>
                        </a:rPr>
                        <a:t>85.0</a:t>
                      </a:r>
                    </a:p>
                  </a:txBody>
                  <a:tcPr marL="25708" marR="25708" marT="24539" marB="0" anchor="ctr">
                    <a:lnL>
                      <a:noFill/>
                    </a:lnL>
                    <a:lnR>
                      <a:noFill/>
                    </a:lnR>
                    <a:lnT>
                      <a:noFill/>
                    </a:lnT>
                    <a:lnB w="25400" cap="flat" cmpd="dbl" algn="ctr">
                      <a:solidFill>
                        <a:srgbClr val="000000"/>
                      </a:solidFill>
                      <a:prstDash val="solid"/>
                      <a:round/>
                      <a:headEnd type="none" w="med" len="med"/>
                      <a:tailEnd type="none" w="med" len="med"/>
                    </a:lnB>
                    <a:solidFill>
                      <a:srgbClr val="C5D9F1"/>
                    </a:solidFill>
                  </a:tcPr>
                </a:tc>
                <a:tc>
                  <a:txBody>
                    <a:bodyPr/>
                    <a:lstStyle/>
                    <a:p>
                      <a:pPr algn="ctr" rtl="0" fontAlgn="ctr"/>
                      <a:r>
                        <a:rPr lang="en-US" sz="2300" b="0" i="0" u="none" strike="noStrike">
                          <a:solidFill>
                            <a:srgbClr val="000000"/>
                          </a:solidFill>
                          <a:latin typeface="Arial" pitchFamily="34" charset="0"/>
                          <a:cs typeface="Arial" pitchFamily="34" charset="0"/>
                        </a:rPr>
                        <a:t>88.7</a:t>
                      </a:r>
                    </a:p>
                  </a:txBody>
                  <a:tcPr marL="25708" marR="25708" marT="24539" marB="0" anchor="ctr">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8DB4E3"/>
                    </a:solidFill>
                  </a:tcPr>
                </a:tc>
              </a:tr>
              <a:tr h="487006">
                <a:tc>
                  <a:txBody>
                    <a:bodyPr/>
                    <a:lstStyle/>
                    <a:p>
                      <a:pPr algn="ctr" rtl="0" fontAlgn="b"/>
                      <a:r>
                        <a:rPr lang="en-US" sz="2300" b="0" i="0" u="none" strike="noStrike" dirty="0" smtClean="0">
                          <a:solidFill>
                            <a:srgbClr val="000000"/>
                          </a:solidFill>
                          <a:latin typeface="Arial" pitchFamily="34" charset="0"/>
                          <a:cs typeface="Arial" pitchFamily="34" charset="0"/>
                        </a:rPr>
                        <a:t>Average:</a:t>
                      </a:r>
                      <a:endParaRPr lang="en-US" sz="2300" b="0" i="0" u="none" strike="noStrike" dirty="0">
                        <a:solidFill>
                          <a:srgbClr val="000000"/>
                        </a:solidFill>
                        <a:latin typeface="Arial" pitchFamily="34" charset="0"/>
                        <a:cs typeface="Arial" pitchFamily="34" charset="0"/>
                      </a:endParaRPr>
                    </a:p>
                  </a:txBody>
                  <a:tcPr marL="25708" marR="25708" marT="24539"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en-US" sz="2300" b="0" i="0" u="none" strike="noStrike">
                          <a:solidFill>
                            <a:srgbClr val="000000"/>
                          </a:solidFill>
                          <a:latin typeface="Arial" pitchFamily="34" charset="0"/>
                          <a:cs typeface="Arial" pitchFamily="34" charset="0"/>
                        </a:rPr>
                        <a:t>99.7</a:t>
                      </a:r>
                    </a:p>
                  </a:txBody>
                  <a:tcPr marL="25708" marR="25708" marT="24539" marB="0" anchor="b">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en-US" sz="2300" b="0" i="0" u="none" strike="noStrike">
                          <a:solidFill>
                            <a:srgbClr val="000000"/>
                          </a:solidFill>
                          <a:latin typeface="Arial" pitchFamily="34" charset="0"/>
                          <a:cs typeface="Arial" pitchFamily="34" charset="0"/>
                        </a:rPr>
                        <a:t>99.7</a:t>
                      </a:r>
                    </a:p>
                  </a:txBody>
                  <a:tcPr marL="25708" marR="25708" marT="24539"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D9F1"/>
                    </a:solidFill>
                  </a:tcPr>
                </a:tc>
                <a:tc>
                  <a:txBody>
                    <a:bodyPr/>
                    <a:lstStyle/>
                    <a:p>
                      <a:pPr algn="ctr" rtl="0" fontAlgn="b"/>
                      <a:r>
                        <a:rPr lang="en-US" sz="2300" b="0" i="0" u="none" strike="noStrike">
                          <a:solidFill>
                            <a:srgbClr val="000000"/>
                          </a:solidFill>
                          <a:latin typeface="Arial" pitchFamily="34" charset="0"/>
                          <a:cs typeface="Arial" pitchFamily="34" charset="0"/>
                        </a:rPr>
                        <a:t>99.9</a:t>
                      </a:r>
                    </a:p>
                  </a:txBody>
                  <a:tcPr marL="25708" marR="25708" marT="24539" marB="0" anchor="b">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DB4E3"/>
                    </a:solidFill>
                  </a:tcPr>
                </a:tc>
                <a:tc>
                  <a:txBody>
                    <a:bodyPr/>
                    <a:lstStyle/>
                    <a:p>
                      <a:pPr algn="ctr" rtl="0" fontAlgn="b"/>
                      <a:r>
                        <a:rPr lang="en-US" sz="2300" b="0" i="0" u="none" strike="noStrike" dirty="0">
                          <a:solidFill>
                            <a:srgbClr val="000000"/>
                          </a:solidFill>
                          <a:latin typeface="Arial" pitchFamily="34" charset="0"/>
                          <a:cs typeface="Arial" pitchFamily="34" charset="0"/>
                        </a:rPr>
                        <a:t>95.8</a:t>
                      </a:r>
                    </a:p>
                  </a:txBody>
                  <a:tcPr marL="25708" marR="25708" marT="24539" marB="0" anchor="b">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en-US" sz="2300" b="0" i="0" u="none" strike="noStrike" dirty="0">
                          <a:solidFill>
                            <a:srgbClr val="000000"/>
                          </a:solidFill>
                          <a:latin typeface="Arial" pitchFamily="34" charset="0"/>
                          <a:cs typeface="Arial" pitchFamily="34" charset="0"/>
                        </a:rPr>
                        <a:t>96.8</a:t>
                      </a:r>
                    </a:p>
                  </a:txBody>
                  <a:tcPr marL="25708" marR="25708" marT="24539"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D9F1"/>
                    </a:solidFill>
                  </a:tcPr>
                </a:tc>
                <a:tc>
                  <a:txBody>
                    <a:bodyPr/>
                    <a:lstStyle/>
                    <a:p>
                      <a:pPr algn="ctr" rtl="0" fontAlgn="b"/>
                      <a:r>
                        <a:rPr lang="en-US" sz="2300" b="0" i="0" u="none" strike="noStrike" dirty="0">
                          <a:solidFill>
                            <a:srgbClr val="000000"/>
                          </a:solidFill>
                          <a:latin typeface="Arial" pitchFamily="34" charset="0"/>
                          <a:cs typeface="Arial" pitchFamily="34" charset="0"/>
                        </a:rPr>
                        <a:t>97.9</a:t>
                      </a:r>
                    </a:p>
                  </a:txBody>
                  <a:tcPr marL="25708" marR="25708" marT="24539" marB="0" anchor="b">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DB4E3"/>
                    </a:solidFill>
                  </a:tcPr>
                </a:tc>
                <a:tc>
                  <a:txBody>
                    <a:bodyPr/>
                    <a:lstStyle/>
                    <a:p>
                      <a:pPr algn="ctr" rtl="0" fontAlgn="b"/>
                      <a:r>
                        <a:rPr lang="en-US" sz="2300" b="0" i="0" u="none" strike="noStrike" dirty="0">
                          <a:solidFill>
                            <a:srgbClr val="000000"/>
                          </a:solidFill>
                          <a:latin typeface="Arial" pitchFamily="34" charset="0"/>
                          <a:cs typeface="Arial" pitchFamily="34" charset="0"/>
                        </a:rPr>
                        <a:t>82.9</a:t>
                      </a:r>
                    </a:p>
                  </a:txBody>
                  <a:tcPr marL="25708" marR="25708" marT="24539" marB="0" anchor="b">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b"/>
                      <a:r>
                        <a:rPr lang="en-US" sz="2300" b="0" i="0" u="none" strike="noStrike" dirty="0">
                          <a:solidFill>
                            <a:srgbClr val="000000"/>
                          </a:solidFill>
                          <a:latin typeface="Arial" pitchFamily="34" charset="0"/>
                          <a:cs typeface="Arial" pitchFamily="34" charset="0"/>
                        </a:rPr>
                        <a:t>86.6</a:t>
                      </a:r>
                    </a:p>
                  </a:txBody>
                  <a:tcPr marL="25708" marR="25708" marT="24539" marB="0" anchor="b">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D9F1"/>
                    </a:solidFill>
                  </a:tcPr>
                </a:tc>
                <a:tc>
                  <a:txBody>
                    <a:bodyPr/>
                    <a:lstStyle/>
                    <a:p>
                      <a:pPr algn="ctr" rtl="0" fontAlgn="b"/>
                      <a:r>
                        <a:rPr lang="en-US" sz="2300" b="0" i="0" u="none" strike="noStrike" dirty="0">
                          <a:solidFill>
                            <a:srgbClr val="000000"/>
                          </a:solidFill>
                          <a:latin typeface="Arial" pitchFamily="34" charset="0"/>
                          <a:cs typeface="Arial" pitchFamily="34" charset="0"/>
                        </a:rPr>
                        <a:t>89.5</a:t>
                      </a:r>
                    </a:p>
                  </a:txBody>
                  <a:tcPr marL="25708" marR="25708" marT="24539" marB="0" anchor="b">
                    <a:lnL>
                      <a:noFill/>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DB4E3"/>
                    </a:solidFill>
                  </a:tcPr>
                </a:tc>
              </a:tr>
            </a:tbl>
          </a:graphicData>
        </a:graphic>
      </p:graphicFrame>
      <p:sp>
        <p:nvSpPr>
          <p:cNvPr id="34" name="TextBox 33"/>
          <p:cNvSpPr txBox="1"/>
          <p:nvPr/>
        </p:nvSpPr>
        <p:spPr>
          <a:xfrm>
            <a:off x="13762559" y="37452735"/>
            <a:ext cx="13062688" cy="641197"/>
          </a:xfrm>
          <a:prstGeom prst="rect">
            <a:avLst/>
          </a:prstGeom>
          <a:noFill/>
        </p:spPr>
        <p:txBody>
          <a:bodyPr wrap="square" lIns="223516" tIns="111758" rIns="223516" bIns="111758" rtlCol="0">
            <a:spAutoFit/>
          </a:bodyPr>
          <a:lstStyle/>
          <a:p>
            <a:pPr algn="ctr"/>
            <a:r>
              <a:rPr lang="en-US" sz="2700" b="1" dirty="0" smtClean="0">
                <a:latin typeface="Arial" pitchFamily="34" charset="0"/>
                <a:cs typeface="Arial" pitchFamily="34" charset="0"/>
              </a:rPr>
              <a:t>(b)                                </a:t>
            </a:r>
            <a:endParaRPr lang="en-US" sz="2700" b="1" dirty="0">
              <a:latin typeface="Arial" pitchFamily="34" charset="0"/>
              <a:cs typeface="Arial" pitchFamily="34" charset="0"/>
            </a:endParaRPr>
          </a:p>
        </p:txBody>
      </p:sp>
      <p:sp>
        <p:nvSpPr>
          <p:cNvPr id="37" name="TextBox 36"/>
          <p:cNvSpPr txBox="1"/>
          <p:nvPr/>
        </p:nvSpPr>
        <p:spPr>
          <a:xfrm>
            <a:off x="27668071" y="19422214"/>
            <a:ext cx="11752729" cy="7668766"/>
          </a:xfrm>
          <a:prstGeom prst="rect">
            <a:avLst/>
          </a:prstGeom>
          <a:noFill/>
        </p:spPr>
        <p:txBody>
          <a:bodyPr wrap="square" rtlCol="0">
            <a:spAutoFit/>
          </a:bodyPr>
          <a:lstStyle/>
          <a:p>
            <a:r>
              <a:rPr lang="en-US" sz="4900" dirty="0" smtClean="0">
                <a:solidFill>
                  <a:srgbClr val="FF0000"/>
                </a:solidFill>
                <a:latin typeface="Arial Black" pitchFamily="34" charset="0"/>
              </a:rPr>
              <a:t>Discussion</a:t>
            </a:r>
            <a:endParaRPr lang="en-US" sz="4900" b="1" dirty="0" smtClean="0">
              <a:solidFill>
                <a:srgbClr val="FF0000"/>
              </a:solidFill>
              <a:latin typeface="Arial Black" pitchFamily="34" charset="0"/>
            </a:endParaRPr>
          </a:p>
          <a:p>
            <a:pPr>
              <a:lnSpc>
                <a:spcPct val="125000"/>
              </a:lnSpc>
              <a:spcBef>
                <a:spcPts val="2800"/>
              </a:spcBef>
            </a:pPr>
            <a:r>
              <a:rPr lang="en-US" sz="2800" dirty="0" smtClean="0">
                <a:latin typeface="Arial" pitchFamily="34" charset="0"/>
                <a:cs typeface="Arial" pitchFamily="34" charset="0"/>
              </a:rPr>
              <a:t>Since image noise is a dominant factor influencing the results of gamma analysis, we further wanted to investigate if the presence of image noise could cause a failing comparison to pass, i.e. if image noise could inflate the % passing pixels enough to change the outcome of gamma analysis. To do this, we introduced an image </a:t>
            </a:r>
            <a:r>
              <a:rPr lang="en-US" sz="2800" dirty="0" err="1" smtClean="0">
                <a:latin typeface="Arial" pitchFamily="34" charset="0"/>
                <a:cs typeface="Arial" pitchFamily="34" charset="0"/>
              </a:rPr>
              <a:t>mis</a:t>
            </a:r>
            <a:r>
              <a:rPr lang="en-US" sz="2800" dirty="0" smtClean="0">
                <a:latin typeface="Arial" pitchFamily="34" charset="0"/>
                <a:cs typeface="Arial" pitchFamily="34" charset="0"/>
              </a:rPr>
              <a:t>-registration in our comparisons (3mm shift). The results are listed in Table 2(c). Notably, we found that increasing the image noise by 1% was enough to increase the % passing pixels by an average of 3% (3%/3mm, film = evaluated distribution). For one of the patients in this study, the % passing pixels increased from 85% to 100% with the addition of 2% image noise (3%/3mm, film = evaluated distribution). Thus, image noise </a:t>
            </a:r>
            <a:r>
              <a:rPr lang="en-US" sz="2800" i="1" dirty="0" smtClean="0">
                <a:latin typeface="Arial" pitchFamily="34" charset="0"/>
                <a:cs typeface="Arial" pitchFamily="34" charset="0"/>
              </a:rPr>
              <a:t>can</a:t>
            </a:r>
            <a:r>
              <a:rPr lang="en-US" sz="2800" dirty="0" smtClean="0">
                <a:latin typeface="Arial" pitchFamily="34" charset="0"/>
                <a:cs typeface="Arial" pitchFamily="34" charset="0"/>
              </a:rPr>
              <a:t> potentially affect the overall results of gamma analysis. </a:t>
            </a:r>
          </a:p>
        </p:txBody>
      </p:sp>
      <p:graphicFrame>
        <p:nvGraphicFramePr>
          <p:cNvPr id="38" name="Table 37"/>
          <p:cNvGraphicFramePr>
            <a:graphicFrameLocks noGrp="1"/>
          </p:cNvGraphicFramePr>
          <p:nvPr/>
        </p:nvGraphicFramePr>
        <p:xfrm>
          <a:off x="27624874" y="15586366"/>
          <a:ext cx="11795927" cy="3181120"/>
        </p:xfrm>
        <a:graphic>
          <a:graphicData uri="http://schemas.openxmlformats.org/drawingml/2006/table">
            <a:tbl>
              <a:tblPr/>
              <a:tblGrid>
                <a:gridCol w="2451902"/>
                <a:gridCol w="2486025"/>
                <a:gridCol w="2257425"/>
                <a:gridCol w="2200275"/>
                <a:gridCol w="2400300"/>
              </a:tblGrid>
              <a:tr h="894686">
                <a:tc rowSpan="2">
                  <a:txBody>
                    <a:bodyPr/>
                    <a:lstStyle/>
                    <a:p>
                      <a:pPr algn="ctr" fontAlgn="ctr"/>
                      <a:r>
                        <a:rPr lang="en-US" sz="2900" b="1" i="0" u="none" strike="noStrike" dirty="0">
                          <a:solidFill>
                            <a:srgbClr val="000000"/>
                          </a:solidFill>
                          <a:latin typeface="Arial" pitchFamily="34" charset="0"/>
                          <a:cs typeface="Arial" pitchFamily="34" charset="0"/>
                        </a:rPr>
                        <a:t>Reference distribution</a:t>
                      </a:r>
                    </a:p>
                  </a:txBody>
                  <a:tcPr marL="22890" marR="22890" marT="21850"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2">
                  <a:txBody>
                    <a:bodyPr/>
                    <a:lstStyle/>
                    <a:p>
                      <a:pPr algn="ctr" fontAlgn="ctr"/>
                      <a:r>
                        <a:rPr lang="en-US" sz="2900" b="1" i="0" u="none" strike="noStrike" dirty="0">
                          <a:solidFill>
                            <a:srgbClr val="000000"/>
                          </a:solidFill>
                          <a:latin typeface="Arial" pitchFamily="34" charset="0"/>
                          <a:cs typeface="Arial" pitchFamily="34" charset="0"/>
                        </a:rPr>
                        <a:t>Evaluated distribution</a:t>
                      </a:r>
                    </a:p>
                  </a:txBody>
                  <a:tcPr marL="22890" marR="22890" marT="21850"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gridSpan="3">
                  <a:txBody>
                    <a:bodyPr/>
                    <a:lstStyle/>
                    <a:p>
                      <a:pPr algn="ctr" fontAlgn="ctr"/>
                      <a:r>
                        <a:rPr lang="en-US" sz="2900" b="1" i="0" u="none" strike="noStrike" dirty="0">
                          <a:solidFill>
                            <a:srgbClr val="000000"/>
                          </a:solidFill>
                          <a:latin typeface="Arial" pitchFamily="34" charset="0"/>
                          <a:cs typeface="Arial" pitchFamily="34" charset="0"/>
                        </a:rPr>
                        <a:t>Average change in % pixels passing per 1% increase in noise</a:t>
                      </a:r>
                    </a:p>
                  </a:txBody>
                  <a:tcPr marL="22890" marR="22890" marT="2185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458268">
                <a:tc vMerge="1">
                  <a:txBody>
                    <a:bodyPr/>
                    <a:lstStyle/>
                    <a:p>
                      <a:endParaRPr lang="en-US"/>
                    </a:p>
                  </a:txBody>
                  <a:tcPr/>
                </a:tc>
                <a:tc vMerge="1">
                  <a:txBody>
                    <a:bodyPr/>
                    <a:lstStyle/>
                    <a:p>
                      <a:endParaRPr lang="en-US"/>
                    </a:p>
                  </a:txBody>
                  <a:tcPr/>
                </a:tc>
                <a:tc>
                  <a:txBody>
                    <a:bodyPr/>
                    <a:lstStyle/>
                    <a:p>
                      <a:pPr algn="ctr" fontAlgn="ctr"/>
                      <a:r>
                        <a:rPr lang="en-US" sz="2900" b="1" i="0" u="none" strike="noStrike" dirty="0">
                          <a:solidFill>
                            <a:srgbClr val="000000"/>
                          </a:solidFill>
                          <a:latin typeface="Arial" pitchFamily="34" charset="0"/>
                          <a:cs typeface="Arial" pitchFamily="34" charset="0"/>
                        </a:rPr>
                        <a:t>5%/3mm</a:t>
                      </a:r>
                    </a:p>
                  </a:txBody>
                  <a:tcPr marL="22890" marR="22890" marT="2185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2900" b="1" i="0" u="none" strike="noStrike">
                          <a:solidFill>
                            <a:srgbClr val="000000"/>
                          </a:solidFill>
                          <a:latin typeface="Arial" pitchFamily="34" charset="0"/>
                          <a:cs typeface="Arial" pitchFamily="34" charset="0"/>
                        </a:rPr>
                        <a:t>3%/3mm</a:t>
                      </a:r>
                    </a:p>
                  </a:txBody>
                  <a:tcPr marL="22890" marR="22890" marT="2185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2900" b="1" i="0" u="none" strike="noStrike" dirty="0">
                          <a:solidFill>
                            <a:srgbClr val="000000"/>
                          </a:solidFill>
                          <a:latin typeface="Arial" pitchFamily="34" charset="0"/>
                          <a:cs typeface="Arial" pitchFamily="34" charset="0"/>
                        </a:rPr>
                        <a:t>2%/2mm</a:t>
                      </a:r>
                    </a:p>
                  </a:txBody>
                  <a:tcPr marL="22890" marR="22890" marT="2185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894686">
                <a:tc>
                  <a:txBody>
                    <a:bodyPr/>
                    <a:lstStyle/>
                    <a:p>
                      <a:pPr algn="ctr" fontAlgn="ctr"/>
                      <a:r>
                        <a:rPr lang="en-US" sz="2900" b="0" i="0" u="none" strike="noStrike" dirty="0">
                          <a:solidFill>
                            <a:srgbClr val="000000"/>
                          </a:solidFill>
                          <a:latin typeface="Arial" pitchFamily="34" charset="0"/>
                          <a:cs typeface="Arial" pitchFamily="34" charset="0"/>
                        </a:rPr>
                        <a:t>plan</a:t>
                      </a:r>
                    </a:p>
                  </a:txBody>
                  <a:tcPr marL="22890" marR="22890" marT="2185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sz="2900" b="0" i="0" u="none" strike="noStrike" dirty="0">
                          <a:solidFill>
                            <a:srgbClr val="000000"/>
                          </a:solidFill>
                          <a:latin typeface="Arial" pitchFamily="34" charset="0"/>
                          <a:cs typeface="Arial" pitchFamily="34" charset="0"/>
                        </a:rPr>
                        <a:t>film with </a:t>
                      </a:r>
                      <a:r>
                        <a:rPr lang="en-US" sz="2900" b="0" i="0" u="none" strike="noStrike" dirty="0" smtClean="0">
                          <a:solidFill>
                            <a:srgbClr val="000000"/>
                          </a:solidFill>
                          <a:latin typeface="Arial" pitchFamily="34" charset="0"/>
                          <a:cs typeface="Arial" pitchFamily="34" charset="0"/>
                        </a:rPr>
                        <a:t>noise + 3mm</a:t>
                      </a:r>
                      <a:r>
                        <a:rPr lang="en-US" sz="2900" b="0" i="0" u="none" strike="noStrike" baseline="0" dirty="0" smtClean="0">
                          <a:solidFill>
                            <a:srgbClr val="000000"/>
                          </a:solidFill>
                          <a:latin typeface="Arial" pitchFamily="34" charset="0"/>
                          <a:cs typeface="Arial" pitchFamily="34" charset="0"/>
                        </a:rPr>
                        <a:t> shift </a:t>
                      </a:r>
                      <a:endParaRPr lang="en-US" sz="2900" b="0" i="0" u="none" strike="noStrike" dirty="0">
                        <a:solidFill>
                          <a:srgbClr val="000000"/>
                        </a:solidFill>
                        <a:latin typeface="Arial" pitchFamily="34" charset="0"/>
                        <a:cs typeface="Arial" pitchFamily="34" charset="0"/>
                      </a:endParaRPr>
                    </a:p>
                  </a:txBody>
                  <a:tcPr marL="22890" marR="22890" marT="2185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sz="2900" b="0" i="0" u="none" strike="noStrike" dirty="0" smtClean="0">
                          <a:solidFill>
                            <a:srgbClr val="000000"/>
                          </a:solidFill>
                          <a:latin typeface="Arial" pitchFamily="34" charset="0"/>
                          <a:cs typeface="Arial" pitchFamily="34" charset="0"/>
                        </a:rPr>
                        <a:t>1.0 (97.8)</a:t>
                      </a:r>
                      <a:endParaRPr lang="en-US" sz="2900" b="0" i="0" u="none" strike="noStrike" dirty="0">
                        <a:solidFill>
                          <a:srgbClr val="000000"/>
                        </a:solidFill>
                        <a:latin typeface="Arial" pitchFamily="34" charset="0"/>
                        <a:cs typeface="Arial" pitchFamily="34" charset="0"/>
                      </a:endParaRPr>
                    </a:p>
                  </a:txBody>
                  <a:tcPr marL="22890" marR="22890" marT="2185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sz="2900" b="0" i="0" u="none" strike="noStrike" dirty="0" smtClean="0">
                          <a:solidFill>
                            <a:srgbClr val="000000"/>
                          </a:solidFill>
                          <a:latin typeface="Arial" pitchFamily="34" charset="0"/>
                          <a:cs typeface="Arial" pitchFamily="34" charset="0"/>
                        </a:rPr>
                        <a:t>3.4 (92.6)</a:t>
                      </a:r>
                      <a:endParaRPr lang="en-US" sz="2900" b="0" i="0" u="none" strike="noStrike" dirty="0">
                        <a:solidFill>
                          <a:srgbClr val="000000"/>
                        </a:solidFill>
                        <a:latin typeface="Arial" pitchFamily="34" charset="0"/>
                        <a:cs typeface="Arial" pitchFamily="34" charset="0"/>
                      </a:endParaRPr>
                    </a:p>
                  </a:txBody>
                  <a:tcPr marL="22890" marR="22890" marT="21850"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sz="2900" b="0" i="0" u="none" strike="noStrike" dirty="0" smtClean="0">
                          <a:solidFill>
                            <a:srgbClr val="000000"/>
                          </a:solidFill>
                          <a:latin typeface="Arial" pitchFamily="34" charset="0"/>
                          <a:cs typeface="Arial" pitchFamily="34" charset="0"/>
                        </a:rPr>
                        <a:t>8.8 (77.9)</a:t>
                      </a:r>
                      <a:endParaRPr lang="en-US" sz="2900" b="0" i="0" u="none" strike="noStrike" dirty="0">
                        <a:solidFill>
                          <a:srgbClr val="000000"/>
                        </a:solidFill>
                        <a:latin typeface="Arial" pitchFamily="34" charset="0"/>
                        <a:cs typeface="Arial" pitchFamily="34" charset="0"/>
                      </a:endParaRPr>
                    </a:p>
                  </a:txBody>
                  <a:tcPr marL="22890" marR="22890" marT="21850" marB="0" anchor="ctr">
                    <a:lnL>
                      <a:noFill/>
                    </a:lnL>
                    <a:lnR>
                      <a:noFill/>
                    </a:lnR>
                    <a:lnT w="25400" cap="flat" cmpd="dbl" algn="ctr">
                      <a:solidFill>
                        <a:srgbClr val="000000"/>
                      </a:solidFill>
                      <a:prstDash val="solid"/>
                      <a:round/>
                      <a:headEnd type="none" w="med" len="med"/>
                      <a:tailEnd type="none" w="med" len="med"/>
                    </a:lnT>
                    <a:lnB>
                      <a:noFill/>
                    </a:lnB>
                  </a:tcPr>
                </a:tc>
              </a:tr>
              <a:tr h="894686">
                <a:tc>
                  <a:txBody>
                    <a:bodyPr/>
                    <a:lstStyle/>
                    <a:p>
                      <a:pPr algn="ctr" fontAlgn="ctr"/>
                      <a:r>
                        <a:rPr lang="en-US" sz="2900" b="0" i="0" u="none" strike="noStrike" dirty="0">
                          <a:solidFill>
                            <a:srgbClr val="000000"/>
                          </a:solidFill>
                          <a:latin typeface="Arial" pitchFamily="34" charset="0"/>
                          <a:cs typeface="Arial" pitchFamily="34" charset="0"/>
                        </a:rPr>
                        <a:t>film with </a:t>
                      </a:r>
                      <a:r>
                        <a:rPr lang="en-US" sz="2900" b="0" i="0" u="none" strike="noStrike" dirty="0" smtClean="0">
                          <a:solidFill>
                            <a:srgbClr val="000000"/>
                          </a:solidFill>
                          <a:latin typeface="Arial" pitchFamily="34" charset="0"/>
                          <a:cs typeface="Arial" pitchFamily="34" charset="0"/>
                        </a:rPr>
                        <a:t>noise + 3 mm shift</a:t>
                      </a:r>
                    </a:p>
                  </a:txBody>
                  <a:tcPr marL="22890" marR="22890" marT="2185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sz="2900" b="0" i="0" u="none" strike="noStrike" dirty="0">
                          <a:solidFill>
                            <a:srgbClr val="000000"/>
                          </a:solidFill>
                          <a:latin typeface="Arial" pitchFamily="34" charset="0"/>
                          <a:cs typeface="Arial" pitchFamily="34" charset="0"/>
                        </a:rPr>
                        <a:t>plan</a:t>
                      </a:r>
                    </a:p>
                  </a:txBody>
                  <a:tcPr marL="22890" marR="22890" marT="2185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sz="2900" b="0" i="0" u="none" strike="noStrike" dirty="0" smtClean="0">
                          <a:solidFill>
                            <a:srgbClr val="FF0000"/>
                          </a:solidFill>
                          <a:latin typeface="Arial" pitchFamily="34" charset="0"/>
                          <a:cs typeface="Arial" pitchFamily="34" charset="0"/>
                        </a:rPr>
                        <a:t>-7.1 </a:t>
                      </a:r>
                      <a:r>
                        <a:rPr lang="en-US" sz="2900" b="0" i="0" u="none" strike="noStrike" dirty="0" smtClean="0">
                          <a:solidFill>
                            <a:schemeClr val="tx1"/>
                          </a:solidFill>
                          <a:latin typeface="Arial" pitchFamily="34" charset="0"/>
                          <a:cs typeface="Arial" pitchFamily="34" charset="0"/>
                        </a:rPr>
                        <a:t>(95.7)</a:t>
                      </a:r>
                      <a:endParaRPr lang="en-US" sz="2900" b="0" i="0" u="none" strike="noStrike" dirty="0">
                        <a:solidFill>
                          <a:schemeClr val="tx1"/>
                        </a:solidFill>
                        <a:latin typeface="Arial" pitchFamily="34" charset="0"/>
                        <a:cs typeface="Arial" pitchFamily="34" charset="0"/>
                      </a:endParaRPr>
                    </a:p>
                  </a:txBody>
                  <a:tcPr marL="22890" marR="22890" marT="2185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sz="2900" b="0" i="0" u="none" strike="noStrike" dirty="0" smtClean="0">
                          <a:solidFill>
                            <a:srgbClr val="FF0000"/>
                          </a:solidFill>
                          <a:latin typeface="Arial" pitchFamily="34" charset="0"/>
                          <a:cs typeface="Arial" pitchFamily="34" charset="0"/>
                        </a:rPr>
                        <a:t>-8.7 </a:t>
                      </a:r>
                      <a:r>
                        <a:rPr lang="en-US" sz="2900" b="0" i="0" u="none" strike="noStrike" dirty="0" smtClean="0">
                          <a:solidFill>
                            <a:schemeClr val="tx1"/>
                          </a:solidFill>
                          <a:latin typeface="Arial" pitchFamily="34" charset="0"/>
                          <a:cs typeface="Arial" pitchFamily="34" charset="0"/>
                        </a:rPr>
                        <a:t>(87.2)</a:t>
                      </a:r>
                      <a:endParaRPr lang="en-US" sz="2900" b="0" i="0" u="none" strike="noStrike" dirty="0">
                        <a:solidFill>
                          <a:schemeClr val="tx1"/>
                        </a:solidFill>
                        <a:latin typeface="Arial" pitchFamily="34" charset="0"/>
                        <a:cs typeface="Arial" pitchFamily="34" charset="0"/>
                      </a:endParaRPr>
                    </a:p>
                  </a:txBody>
                  <a:tcPr marL="22890" marR="22890" marT="2185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sz="2900" b="0" i="0" u="none" strike="noStrike" dirty="0" smtClean="0">
                          <a:solidFill>
                            <a:srgbClr val="FF0000"/>
                          </a:solidFill>
                          <a:latin typeface="Arial" pitchFamily="34" charset="0"/>
                          <a:cs typeface="Arial" pitchFamily="34" charset="0"/>
                        </a:rPr>
                        <a:t>-8.4 </a:t>
                      </a:r>
                      <a:r>
                        <a:rPr lang="en-US" sz="2900" b="0" i="0" u="none" strike="noStrike" dirty="0" smtClean="0">
                          <a:solidFill>
                            <a:schemeClr val="tx1"/>
                          </a:solidFill>
                          <a:latin typeface="Arial" pitchFamily="34" charset="0"/>
                          <a:cs typeface="Arial" pitchFamily="34" charset="0"/>
                        </a:rPr>
                        <a:t>(68.3)</a:t>
                      </a:r>
                      <a:endParaRPr lang="en-US" sz="2900" b="0" i="0" u="none" strike="noStrike" dirty="0">
                        <a:solidFill>
                          <a:schemeClr val="tx1"/>
                        </a:solidFill>
                        <a:latin typeface="Arial" pitchFamily="34" charset="0"/>
                        <a:cs typeface="Arial" pitchFamily="34" charset="0"/>
                      </a:endParaRPr>
                    </a:p>
                  </a:txBody>
                  <a:tcPr marL="22890" marR="22890" marT="21850" marB="0" anchor="ctr">
                    <a:lnL>
                      <a:noFill/>
                    </a:lnL>
                    <a:lnR>
                      <a:noFill/>
                    </a:lnR>
                    <a:lnT>
                      <a:noFill/>
                    </a:lnT>
                    <a:lnB w="12700" cap="flat" cmpd="sng" algn="ctr">
                      <a:solidFill>
                        <a:schemeClr val="tx1"/>
                      </a:solidFill>
                      <a:prstDash val="solid"/>
                      <a:round/>
                      <a:headEnd type="none" w="med" len="med"/>
                      <a:tailEnd type="none" w="med" len="med"/>
                    </a:lnB>
                  </a:tcPr>
                </a:tc>
              </a:tr>
            </a:tbl>
          </a:graphicData>
        </a:graphic>
      </p:graphicFrame>
      <p:sp>
        <p:nvSpPr>
          <p:cNvPr id="39" name="TextBox 38"/>
          <p:cNvSpPr txBox="1"/>
          <p:nvPr/>
        </p:nvSpPr>
        <p:spPr>
          <a:xfrm>
            <a:off x="27970228" y="18701205"/>
            <a:ext cx="11539473" cy="641197"/>
          </a:xfrm>
          <a:prstGeom prst="rect">
            <a:avLst/>
          </a:prstGeom>
          <a:noFill/>
        </p:spPr>
        <p:txBody>
          <a:bodyPr wrap="square" lIns="223516" tIns="111758" rIns="223516" bIns="111758" rtlCol="0">
            <a:spAutoFit/>
          </a:bodyPr>
          <a:lstStyle/>
          <a:p>
            <a:pPr algn="ctr"/>
            <a:r>
              <a:rPr lang="en-US" sz="2700" b="1" dirty="0" smtClean="0">
                <a:latin typeface="Arial" pitchFamily="34" charset="0"/>
                <a:cs typeface="Arial" pitchFamily="34" charset="0"/>
              </a:rPr>
              <a:t>(c)                                </a:t>
            </a:r>
            <a:endParaRPr lang="en-US" sz="2700" b="1" dirty="0">
              <a:latin typeface="Arial" pitchFamily="34" charset="0"/>
              <a:cs typeface="Arial" pitchFamily="34" charset="0"/>
            </a:endParaRPr>
          </a:p>
        </p:txBody>
      </p:sp>
      <p:sp>
        <p:nvSpPr>
          <p:cNvPr id="40" name="TextBox 39"/>
          <p:cNvSpPr txBox="1"/>
          <p:nvPr/>
        </p:nvSpPr>
        <p:spPr>
          <a:xfrm>
            <a:off x="27865109" y="37628397"/>
            <a:ext cx="9105900" cy="584775"/>
          </a:xfrm>
          <a:prstGeom prst="rect">
            <a:avLst/>
          </a:prstGeom>
          <a:noFill/>
        </p:spPr>
        <p:txBody>
          <a:bodyPr wrap="square" rtlCol="0">
            <a:spAutoFit/>
          </a:bodyPr>
          <a:lstStyle/>
          <a:p>
            <a:r>
              <a:rPr lang="en-US" sz="3200" b="1" dirty="0" smtClean="0">
                <a:solidFill>
                  <a:srgbClr val="FF0000"/>
                </a:solidFill>
                <a:latin typeface="Arial" pitchFamily="34" charset="0"/>
                <a:cs typeface="Arial" pitchFamily="34" charset="0"/>
              </a:rPr>
              <a:t>Contact: jyhuang@mdanderson.org</a:t>
            </a:r>
            <a:r>
              <a:rPr lang="en-US" sz="3200" b="1" dirty="0" smtClean="0">
                <a:solidFill>
                  <a:srgbClr val="FF0000"/>
                </a:solidFill>
              </a:rPr>
              <a:t> </a:t>
            </a:r>
            <a:endParaRPr lang="en-US" sz="3200" b="1" dirty="0">
              <a:solidFill>
                <a:srgbClr val="FF0000"/>
              </a:solidFill>
            </a:endParaRPr>
          </a:p>
        </p:txBody>
      </p:sp>
      <p:grpSp>
        <p:nvGrpSpPr>
          <p:cNvPr id="54" name="Group 53"/>
          <p:cNvGrpSpPr/>
          <p:nvPr/>
        </p:nvGrpSpPr>
        <p:grpSpPr>
          <a:xfrm>
            <a:off x="13576488" y="15038778"/>
            <a:ext cx="13776215" cy="10671863"/>
            <a:chOff x="13909863" y="16059149"/>
            <a:chExt cx="13776215" cy="11180047"/>
          </a:xfrm>
        </p:grpSpPr>
        <p:grpSp>
          <p:nvGrpSpPr>
            <p:cNvPr id="159" name="Group 158"/>
            <p:cNvGrpSpPr/>
            <p:nvPr/>
          </p:nvGrpSpPr>
          <p:grpSpPr>
            <a:xfrm>
              <a:off x="14030325" y="16059149"/>
              <a:ext cx="13487400" cy="10634950"/>
              <a:chOff x="5890746" y="7306106"/>
              <a:chExt cx="5431677" cy="4350660"/>
            </a:xfrm>
          </p:grpSpPr>
          <p:sp>
            <p:nvSpPr>
              <p:cNvPr id="2" name="Text Box 32"/>
              <p:cNvSpPr txBox="1">
                <a:spLocks noChangeArrowheads="1"/>
              </p:cNvSpPr>
              <p:nvPr/>
            </p:nvSpPr>
            <p:spPr bwMode="auto">
              <a:xfrm>
                <a:off x="5890746" y="7306106"/>
                <a:ext cx="5431677" cy="1068424"/>
              </a:xfrm>
              <a:prstGeom prst="rect">
                <a:avLst/>
              </a:prstGeom>
              <a:noFill/>
              <a:ln w="9525">
                <a:noFill/>
                <a:miter lim="800000"/>
                <a:headEnd/>
                <a:tailEnd/>
              </a:ln>
            </p:spPr>
            <p:txBody>
              <a:bodyPr wrap="square" lIns="0" tIns="0" rIns="0" bIns="0">
                <a:spAutoFit/>
              </a:bodyPr>
              <a:lstStyle/>
              <a:p>
                <a:pPr>
                  <a:defRPr/>
                </a:pPr>
                <a:r>
                  <a:rPr lang="en-US" sz="3200" b="1" dirty="0" smtClean="0">
                    <a:latin typeface="Arial"/>
                    <a:ea typeface="universe" charset="0"/>
                    <a:cs typeface="Arial"/>
                  </a:rPr>
                  <a:t>Figure 1: </a:t>
                </a:r>
                <a:r>
                  <a:rPr lang="en-US" sz="2600" dirty="0" smtClean="0">
                    <a:latin typeface="Arial" pitchFamily="34" charset="0"/>
                    <a:cs typeface="Arial" pitchFamily="34" charset="0"/>
                  </a:rPr>
                  <a:t>Representative </a:t>
                </a:r>
                <a:r>
                  <a:rPr lang="en-US" sz="2600" dirty="0">
                    <a:latin typeface="Arial" pitchFamily="34" charset="0"/>
                    <a:cs typeface="Arial" pitchFamily="34" charset="0"/>
                  </a:rPr>
                  <a:t>gamma maps showing the effect of increased noise in the </a:t>
                </a:r>
                <a:r>
                  <a:rPr lang="en-US" sz="2600" dirty="0" smtClean="0">
                    <a:latin typeface="Arial" pitchFamily="34" charset="0"/>
                    <a:cs typeface="Arial" pitchFamily="34" charset="0"/>
                  </a:rPr>
                  <a:t>film image </a:t>
                </a:r>
                <a:r>
                  <a:rPr lang="en-US" sz="2600" dirty="0">
                    <a:latin typeface="Arial" pitchFamily="34" charset="0"/>
                    <a:cs typeface="Arial" pitchFamily="34" charset="0"/>
                  </a:rPr>
                  <a:t>using the </a:t>
                </a:r>
                <a:r>
                  <a:rPr lang="en-US" sz="2600" dirty="0" err="1">
                    <a:latin typeface="Arial" pitchFamily="34" charset="0"/>
                    <a:cs typeface="Arial" pitchFamily="34" charset="0"/>
                  </a:rPr>
                  <a:t>OmniPro-I’mRT</a:t>
                </a:r>
                <a:r>
                  <a:rPr lang="en-US" sz="2600" dirty="0">
                    <a:latin typeface="Arial" pitchFamily="34" charset="0"/>
                    <a:cs typeface="Arial" pitchFamily="34" charset="0"/>
                  </a:rPr>
                  <a:t> </a:t>
                </a:r>
                <a:r>
                  <a:rPr lang="en-US" sz="2600" dirty="0" smtClean="0">
                    <a:latin typeface="Arial" pitchFamily="34" charset="0"/>
                    <a:cs typeface="Arial" pitchFamily="34" charset="0"/>
                  </a:rPr>
                  <a:t>software. The </a:t>
                </a:r>
                <a:r>
                  <a:rPr lang="en-US" sz="2600" dirty="0">
                    <a:latin typeface="Arial" pitchFamily="34" charset="0"/>
                    <a:cs typeface="Arial" pitchFamily="34" charset="0"/>
                  </a:rPr>
                  <a:t>film is the evaluated distribution in (a) and (b) and reversed as the reference distribution in (c) and (d). All </a:t>
                </a:r>
                <a:r>
                  <a:rPr lang="en-US" sz="2600" dirty="0" smtClean="0">
                    <a:latin typeface="Arial" pitchFamily="34" charset="0"/>
                    <a:cs typeface="Arial" pitchFamily="34" charset="0"/>
                  </a:rPr>
                  <a:t>film images digitized at a resolution of 71dpi and were </a:t>
                </a:r>
                <a:r>
                  <a:rPr lang="en-US" sz="2600" dirty="0">
                    <a:latin typeface="Arial" pitchFamily="34" charset="0"/>
                    <a:cs typeface="Arial" pitchFamily="34" charset="0"/>
                  </a:rPr>
                  <a:t>evaluated at a </a:t>
                </a:r>
                <a:r>
                  <a:rPr lang="en-US" sz="2600" dirty="0" smtClean="0">
                    <a:latin typeface="Arial" pitchFamily="34" charset="0"/>
                    <a:cs typeface="Arial" pitchFamily="34" charset="0"/>
                  </a:rPr>
                  <a:t>2%/</a:t>
                </a:r>
                <a:r>
                  <a:rPr lang="en-US" sz="2600" dirty="0">
                    <a:latin typeface="Arial" pitchFamily="34" charset="0"/>
                    <a:cs typeface="Arial" pitchFamily="34" charset="0"/>
                  </a:rPr>
                  <a:t>2</a:t>
                </a:r>
                <a:r>
                  <a:rPr lang="en-US" sz="2600" dirty="0" smtClean="0">
                    <a:latin typeface="Arial" pitchFamily="34" charset="0"/>
                    <a:cs typeface="Arial" pitchFamily="34" charset="0"/>
                  </a:rPr>
                  <a:t>mm criteria. Images </a:t>
                </a:r>
                <a:r>
                  <a:rPr lang="en-US" sz="2600" dirty="0">
                    <a:latin typeface="Arial" pitchFamily="34" charset="0"/>
                    <a:cs typeface="Arial" pitchFamily="34" charset="0"/>
                  </a:rPr>
                  <a:t>(a) and </a:t>
                </a:r>
                <a:r>
                  <a:rPr lang="en-US" sz="2600" dirty="0" smtClean="0">
                    <a:latin typeface="Arial" pitchFamily="34" charset="0"/>
                    <a:cs typeface="Arial" pitchFamily="34" charset="0"/>
                  </a:rPr>
                  <a:t>(c) </a:t>
                </a:r>
                <a:r>
                  <a:rPr lang="en-US" sz="2600" dirty="0">
                    <a:latin typeface="Arial" pitchFamily="34" charset="0"/>
                    <a:cs typeface="Arial" pitchFamily="34" charset="0"/>
                  </a:rPr>
                  <a:t>have no noise added while images (b) and (d) show the change in the </a:t>
                </a:r>
                <a:r>
                  <a:rPr lang="en-US" sz="2600" dirty="0" smtClean="0">
                    <a:latin typeface="Arial" pitchFamily="34" charset="0"/>
                    <a:cs typeface="Arial" pitchFamily="34" charset="0"/>
                  </a:rPr>
                  <a:t>distribution of passing pixels (blue) </a:t>
                </a:r>
                <a:r>
                  <a:rPr lang="en-US" sz="2600" dirty="0">
                    <a:latin typeface="Arial" pitchFamily="34" charset="0"/>
                    <a:cs typeface="Arial" pitchFamily="34" charset="0"/>
                  </a:rPr>
                  <a:t>when 1% noise is added.</a:t>
                </a:r>
                <a:endParaRPr lang="en-US" sz="2600" dirty="0">
                  <a:latin typeface="Arial" pitchFamily="34" charset="0"/>
                  <a:ea typeface="universe" charset="0"/>
                  <a:cs typeface="Arial" pitchFamily="34" charset="0"/>
                </a:endParaRPr>
              </a:p>
            </p:txBody>
          </p:sp>
          <p:sp>
            <p:nvSpPr>
              <p:cNvPr id="141" name="TextBox 140"/>
              <p:cNvSpPr txBox="1"/>
              <p:nvPr/>
            </p:nvSpPr>
            <p:spPr>
              <a:xfrm>
                <a:off x="6196084" y="9840066"/>
                <a:ext cx="4940489" cy="217642"/>
              </a:xfrm>
              <a:prstGeom prst="rect">
                <a:avLst/>
              </a:prstGeom>
              <a:noFill/>
            </p:spPr>
            <p:txBody>
              <a:bodyPr wrap="square" rtlCol="0">
                <a:spAutoFit/>
              </a:bodyPr>
              <a:lstStyle/>
              <a:p>
                <a:r>
                  <a:rPr lang="en-US" sz="2700" b="1" dirty="0" smtClean="0">
                    <a:latin typeface="Arial" pitchFamily="34" charset="0"/>
                    <a:cs typeface="Arial" pitchFamily="34" charset="0"/>
                  </a:rPr>
                  <a:t>                      (a)                                                                    (b)</a:t>
                </a:r>
                <a:endParaRPr lang="en-US" sz="2700" b="1" dirty="0">
                  <a:latin typeface="Arial" pitchFamily="34" charset="0"/>
                  <a:cs typeface="Arial" pitchFamily="34" charset="0"/>
                </a:endParaRPr>
              </a:p>
            </p:txBody>
          </p:sp>
          <p:sp>
            <p:nvSpPr>
              <p:cNvPr id="142" name="TextBox 141"/>
              <p:cNvSpPr txBox="1"/>
              <p:nvPr/>
            </p:nvSpPr>
            <p:spPr>
              <a:xfrm>
                <a:off x="5966346" y="11439124"/>
                <a:ext cx="4940489" cy="217642"/>
              </a:xfrm>
              <a:prstGeom prst="rect">
                <a:avLst/>
              </a:prstGeom>
              <a:noFill/>
            </p:spPr>
            <p:txBody>
              <a:bodyPr wrap="square" rtlCol="0">
                <a:spAutoFit/>
              </a:bodyPr>
              <a:lstStyle/>
              <a:p>
                <a:r>
                  <a:rPr lang="en-US" sz="2700" b="1" dirty="0">
                    <a:latin typeface="Arial" pitchFamily="34" charset="0"/>
                    <a:cs typeface="Arial" pitchFamily="34" charset="0"/>
                  </a:rPr>
                  <a:t> </a:t>
                </a:r>
                <a:r>
                  <a:rPr lang="en-US" sz="2700" b="1" dirty="0" smtClean="0">
                    <a:latin typeface="Arial" pitchFamily="34" charset="0"/>
                    <a:cs typeface="Arial" pitchFamily="34" charset="0"/>
                  </a:rPr>
                  <a:t>                            (c)                                                                    (d)</a:t>
                </a:r>
                <a:endParaRPr lang="en-US" sz="2700" b="1" dirty="0">
                  <a:latin typeface="Arial" pitchFamily="34" charset="0"/>
                  <a:cs typeface="Arial" pitchFamily="34" charset="0"/>
                </a:endParaRPr>
              </a:p>
            </p:txBody>
          </p:sp>
        </p:grpSp>
        <p:sp>
          <p:nvSpPr>
            <p:cNvPr id="35" name="TextBox 34"/>
            <p:cNvSpPr txBox="1"/>
            <p:nvPr/>
          </p:nvSpPr>
          <p:spPr>
            <a:xfrm>
              <a:off x="14344651" y="18659475"/>
              <a:ext cx="12887324" cy="612621"/>
            </a:xfrm>
            <a:prstGeom prst="rect">
              <a:avLst/>
            </a:prstGeom>
            <a:noFill/>
          </p:spPr>
          <p:txBody>
            <a:bodyPr wrap="square" rtlCol="0">
              <a:spAutoFit/>
            </a:bodyPr>
            <a:lstStyle/>
            <a:p>
              <a:pPr algn="ctr"/>
              <a:r>
                <a:rPr lang="en-US" sz="3200" b="1" dirty="0" smtClean="0"/>
                <a:t>0% added noise					1% added noise</a:t>
              </a:r>
              <a:endParaRPr lang="en-US" sz="3200" b="1" dirty="0"/>
            </a:p>
          </p:txBody>
        </p:sp>
        <p:grpSp>
          <p:nvGrpSpPr>
            <p:cNvPr id="46" name="Group 45"/>
            <p:cNvGrpSpPr/>
            <p:nvPr/>
          </p:nvGrpSpPr>
          <p:grpSpPr>
            <a:xfrm>
              <a:off x="13909863" y="19302130"/>
              <a:ext cx="13776215" cy="7937066"/>
              <a:chOff x="13909863" y="19187830"/>
              <a:chExt cx="13776215" cy="7937066"/>
            </a:xfrm>
          </p:grpSpPr>
          <p:pic>
            <p:nvPicPr>
              <p:cNvPr id="41" name="Picture 3"/>
              <p:cNvPicPr>
                <a:picLocks noChangeAspect="1" noChangeArrowheads="1"/>
              </p:cNvPicPr>
              <p:nvPr/>
            </p:nvPicPr>
            <p:blipFill>
              <a:blip r:embed="rId4" cstate="print"/>
              <a:srcRect l="51190" t="60698" r="24118" b="17972"/>
              <a:stretch>
                <a:fillRect/>
              </a:stretch>
            </p:blipFill>
            <p:spPr bwMode="auto">
              <a:xfrm>
                <a:off x="13909863" y="19187830"/>
                <a:ext cx="6772664" cy="3657540"/>
              </a:xfrm>
              <a:prstGeom prst="rect">
                <a:avLst/>
              </a:prstGeom>
              <a:noFill/>
              <a:ln w="9525">
                <a:noFill/>
                <a:miter lim="800000"/>
                <a:headEnd/>
                <a:tailEnd/>
              </a:ln>
            </p:spPr>
          </p:pic>
          <p:pic>
            <p:nvPicPr>
              <p:cNvPr id="42" name="Picture 3"/>
              <p:cNvPicPr>
                <a:picLocks noChangeAspect="1" noChangeArrowheads="1"/>
              </p:cNvPicPr>
              <p:nvPr/>
            </p:nvPicPr>
            <p:blipFill>
              <a:blip r:embed="rId5" cstate="print"/>
              <a:srcRect l="51482" t="60826" r="23518" b="17839"/>
              <a:stretch>
                <a:fillRect/>
              </a:stretch>
            </p:blipFill>
            <p:spPr bwMode="auto">
              <a:xfrm>
                <a:off x="20828934" y="19187832"/>
                <a:ext cx="6857144" cy="3658396"/>
              </a:xfrm>
              <a:prstGeom prst="rect">
                <a:avLst/>
              </a:prstGeom>
              <a:noFill/>
              <a:ln w="9525">
                <a:noFill/>
                <a:miter lim="800000"/>
                <a:headEnd/>
                <a:tailEnd/>
              </a:ln>
            </p:spPr>
          </p:pic>
          <p:pic>
            <p:nvPicPr>
              <p:cNvPr id="43" name="Picture 3"/>
              <p:cNvPicPr>
                <a:picLocks noChangeAspect="1" noChangeArrowheads="1"/>
              </p:cNvPicPr>
              <p:nvPr/>
            </p:nvPicPr>
            <p:blipFill>
              <a:blip r:embed="rId6" cstate="print"/>
              <a:srcRect l="50154" t="58576" r="18326" b="14077"/>
              <a:stretch>
                <a:fillRect/>
              </a:stretch>
            </p:blipFill>
            <p:spPr bwMode="auto">
              <a:xfrm>
                <a:off x="13992223" y="23508821"/>
                <a:ext cx="6657024" cy="3610759"/>
              </a:xfrm>
              <a:prstGeom prst="rect">
                <a:avLst/>
              </a:prstGeom>
              <a:noFill/>
              <a:ln w="9525">
                <a:noFill/>
                <a:miter lim="800000"/>
                <a:headEnd/>
                <a:tailEnd/>
              </a:ln>
            </p:spPr>
          </p:pic>
          <p:pic>
            <p:nvPicPr>
              <p:cNvPr id="44" name="Picture 3"/>
              <p:cNvPicPr>
                <a:picLocks noChangeAspect="1" noChangeArrowheads="1"/>
              </p:cNvPicPr>
              <p:nvPr/>
            </p:nvPicPr>
            <p:blipFill>
              <a:blip r:embed="rId7" cstate="print"/>
              <a:srcRect l="49730" t="58436" r="18133" b="14135"/>
              <a:stretch>
                <a:fillRect/>
              </a:stretch>
            </p:blipFill>
            <p:spPr bwMode="auto">
              <a:xfrm>
                <a:off x="20870617" y="23503310"/>
                <a:ext cx="6787334" cy="3621586"/>
              </a:xfrm>
              <a:prstGeom prst="rect">
                <a:avLst/>
              </a:prstGeom>
              <a:noFill/>
              <a:ln w="9525">
                <a:noFill/>
                <a:miter lim="800000"/>
                <a:headEnd/>
                <a:tailEnd/>
              </a:ln>
            </p:spPr>
          </p:pic>
        </p:grpSp>
      </p:grpSp>
      <p:cxnSp>
        <p:nvCxnSpPr>
          <p:cNvPr id="48" name="Straight Connector 47"/>
          <p:cNvCxnSpPr/>
          <p:nvPr/>
        </p:nvCxnSpPr>
        <p:spPr bwMode="auto">
          <a:xfrm>
            <a:off x="628650" y="35037714"/>
            <a:ext cx="12280526" cy="22461"/>
          </a:xfrm>
          <a:prstGeom prst="line">
            <a:avLst/>
          </a:prstGeom>
          <a:solidFill>
            <a:schemeClr val="accent1"/>
          </a:solidFill>
          <a:ln w="31750" cap="flat" cmpd="sng" algn="ctr">
            <a:solidFill>
              <a:schemeClr val="tx1"/>
            </a:solidFill>
            <a:prstDash val="solid"/>
            <a:round/>
            <a:headEnd type="none" w="med" len="med"/>
            <a:tailEnd type="none" w="med" len="med"/>
          </a:ln>
          <a:effectLst/>
        </p:spPr>
      </p:cxnSp>
      <p:sp>
        <p:nvSpPr>
          <p:cNvPr id="55" name="TextBox 54"/>
          <p:cNvSpPr txBox="1"/>
          <p:nvPr/>
        </p:nvSpPr>
        <p:spPr>
          <a:xfrm>
            <a:off x="14458951" y="21609119"/>
            <a:ext cx="11601450" cy="923330"/>
          </a:xfrm>
          <a:prstGeom prst="rect">
            <a:avLst/>
          </a:prstGeom>
          <a:noFill/>
        </p:spPr>
        <p:txBody>
          <a:bodyPr wrap="square" rtlCol="0">
            <a:spAutoFit/>
          </a:bodyPr>
          <a:lstStyle/>
          <a:p>
            <a:r>
              <a:rPr lang="en-US" sz="2700" b="1" dirty="0" smtClean="0">
                <a:latin typeface="Arial" pitchFamily="34" charset="0"/>
                <a:cs typeface="Arial" pitchFamily="34" charset="0"/>
              </a:rPr>
              <a:t>		   (a)								(b)						</a:t>
            </a:r>
            <a:endParaRPr lang="en-US" sz="2700" b="1" dirty="0">
              <a:latin typeface="Arial" pitchFamily="34" charset="0"/>
              <a:cs typeface="Arial" pitchFamily="34" charset="0"/>
            </a:endParaRPr>
          </a:p>
        </p:txBody>
      </p:sp>
      <p:sp>
        <p:nvSpPr>
          <p:cNvPr id="56" name="TextBox 55"/>
          <p:cNvSpPr txBox="1"/>
          <p:nvPr/>
        </p:nvSpPr>
        <p:spPr>
          <a:xfrm>
            <a:off x="14411326" y="25703213"/>
            <a:ext cx="11601450" cy="923330"/>
          </a:xfrm>
          <a:prstGeom prst="rect">
            <a:avLst/>
          </a:prstGeom>
          <a:noFill/>
        </p:spPr>
        <p:txBody>
          <a:bodyPr wrap="square" rtlCol="0">
            <a:spAutoFit/>
          </a:bodyPr>
          <a:lstStyle/>
          <a:p>
            <a:r>
              <a:rPr lang="en-US" sz="2700" b="1" dirty="0" smtClean="0">
                <a:latin typeface="Arial" pitchFamily="34" charset="0"/>
                <a:cs typeface="Arial" pitchFamily="34" charset="0"/>
              </a:rPr>
              <a:t>		   (c)								(d)						</a:t>
            </a:r>
            <a:endParaRPr lang="en-US" sz="2700" b="1" dirty="0">
              <a:latin typeface="Arial" pitchFamily="34" charset="0"/>
              <a:cs typeface="Arial" pitchFamily="34" charset="0"/>
            </a:endParaRPr>
          </a:p>
        </p:txBody>
      </p:sp>
      <p:sp>
        <p:nvSpPr>
          <p:cNvPr id="45" name="Text Box 40"/>
          <p:cNvSpPr txBox="1">
            <a:spLocks noChangeArrowheads="1"/>
          </p:cNvSpPr>
          <p:nvPr/>
        </p:nvSpPr>
        <p:spPr bwMode="auto">
          <a:xfrm>
            <a:off x="549275" y="37078714"/>
            <a:ext cx="11344275" cy="1094642"/>
          </a:xfrm>
          <a:prstGeom prst="rect">
            <a:avLst/>
          </a:prstGeom>
          <a:noFill/>
          <a:ln w="9525">
            <a:noFill/>
            <a:miter lim="800000"/>
            <a:headEnd/>
            <a:tailEnd/>
          </a:ln>
        </p:spPr>
        <p:txBody>
          <a:bodyPr wrap="square" lIns="93457" tIns="46728" rIns="93457" bIns="46728">
            <a:spAutoFit/>
          </a:bodyPr>
          <a:lstStyle/>
          <a:p>
            <a:pPr algn="just" defTabSz="935038">
              <a:spcBef>
                <a:spcPts val="600"/>
              </a:spcBef>
            </a:pPr>
            <a:r>
              <a:rPr lang="en-US" sz="3600" dirty="0">
                <a:solidFill>
                  <a:srgbClr val="F90A12"/>
                </a:solidFill>
                <a:latin typeface="Arial Black" pitchFamily="34" charset="0"/>
              </a:rPr>
              <a:t>Support</a:t>
            </a:r>
          </a:p>
          <a:p>
            <a:pPr algn="just" defTabSz="935038">
              <a:spcBef>
                <a:spcPts val="600"/>
              </a:spcBef>
            </a:pPr>
            <a:r>
              <a:rPr lang="en-US" sz="2400" dirty="0">
                <a:latin typeface="Arial" pitchFamily="34" charset="0"/>
                <a:cs typeface="Arial" pitchFamily="34" charset="0"/>
              </a:rPr>
              <a:t>Work supported by PHS grant CA10953 awarded by NCI, DHHS</a:t>
            </a:r>
          </a:p>
        </p:txBody>
      </p:sp>
    </p:spTree>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1121</TotalTime>
  <Words>1841</Words>
  <Application>Microsoft Office PowerPoint</Application>
  <PresentationFormat>Custom</PresentationFormat>
  <Paragraphs>254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Blank</vt:lpstr>
      <vt:lpstr>Slide 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MDACC</dc:creator>
  <cp:lastModifiedBy>LSiller</cp:lastModifiedBy>
  <cp:revision>220</cp:revision>
  <cp:lastPrinted>2005-01-12T19:00:54Z</cp:lastPrinted>
  <dcterms:created xsi:type="dcterms:W3CDTF">2010-04-29T22:27:43Z</dcterms:created>
  <dcterms:modified xsi:type="dcterms:W3CDTF">2012-07-20T20:20:47Z</dcterms:modified>
</cp:coreProperties>
</file>